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y="5143500" cx="9144000"/>
  <p:notesSz cx="6858000" cy="9144000"/>
  <p:embeddedFontLst>
    <p:embeddedFont>
      <p:font typeface="Krona One"/>
      <p:regular r:id="rId79"/>
    </p:embeddedFont>
    <p:embeddedFont>
      <p:font typeface="Libre Franklin Light"/>
      <p:regular r:id="rId80"/>
      <p:bold r:id="rId81"/>
      <p:italic r:id="rId82"/>
      <p:boldItalic r:id="rId83"/>
    </p:embeddedFont>
    <p:embeddedFont>
      <p:font typeface="Libre Franklin"/>
      <p:regular r:id="rId84"/>
      <p:bold r:id="rId85"/>
      <p:italic r:id="rId86"/>
      <p:boldItalic r:id="rId87"/>
    </p:embeddedFont>
    <p:embeddedFont>
      <p:font typeface="Proxima Nova"/>
      <p:regular r:id="rId88"/>
      <p:bold r:id="rId89"/>
      <p:italic r:id="rId90"/>
      <p:boldItalic r:id="rId91"/>
    </p:embeddedFont>
    <p:embeddedFont>
      <p:font typeface="Roboto Medium"/>
      <p:regular r:id="rId92"/>
      <p:bold r:id="rId93"/>
      <p:italic r:id="rId94"/>
      <p:boldItalic r:id="rId95"/>
    </p:embeddedFont>
    <p:embeddedFont>
      <p:font typeface="Fredoka One"/>
      <p:regular r:id="rId96"/>
    </p:embeddedFont>
    <p:embeddedFont>
      <p:font typeface="Amatic SC"/>
      <p:regular r:id="rId97"/>
      <p:bold r:id="rId98"/>
    </p:embeddedFont>
    <p:embeddedFont>
      <p:font typeface="Palanquin Dark"/>
      <p:regular r:id="rId99"/>
      <p:bold r:id="rId100"/>
    </p:embeddedFont>
    <p:embeddedFont>
      <p:font typeface="Libre Franklin Black"/>
      <p:bold r:id="rId101"/>
      <p:boldItalic r:id="rId102"/>
    </p:embeddedFont>
    <p:embeddedFont>
      <p:font typeface="Proxima Nova Semibold"/>
      <p:regular r:id="rId103"/>
      <p:bold r:id="rId104"/>
      <p:boldItalic r:id="rId105"/>
    </p:embeddedFont>
    <p:embeddedFont>
      <p:font typeface="Libre Franklin ExtraBold"/>
      <p:bold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F4AEF8-A210-4C28-B819-FFA12939AB6F}">
  <a:tblStyle styleId="{FFF4AEF8-A210-4C28-B819-FFA12939AB6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LibreFranklinExtraBold-boldItalic.fntdata"/><Relationship Id="rId106" Type="http://schemas.openxmlformats.org/officeDocument/2006/relationships/font" Target="fonts/LibreFranklinExtraBold-bold.fntdata"/><Relationship Id="rId105" Type="http://schemas.openxmlformats.org/officeDocument/2006/relationships/font" Target="fonts/ProximaNovaSemibold-boldItalic.fntdata"/><Relationship Id="rId104" Type="http://schemas.openxmlformats.org/officeDocument/2006/relationships/font" Target="fonts/ProximaNovaSemibold-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ProximaNovaSemibold-regular.fntdata"/><Relationship Id="rId102" Type="http://schemas.openxmlformats.org/officeDocument/2006/relationships/font" Target="fonts/LibreFranklinBlack-boldItalic.fntdata"/><Relationship Id="rId101" Type="http://schemas.openxmlformats.org/officeDocument/2006/relationships/font" Target="fonts/LibreFranklinBlack-bold.fntdata"/><Relationship Id="rId100" Type="http://schemas.openxmlformats.org/officeDocument/2006/relationships/font" Target="fonts/PalanquinDark-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Medium-boldItalic.fntdata"/><Relationship Id="rId94" Type="http://schemas.openxmlformats.org/officeDocument/2006/relationships/font" Target="fonts/RobotoMedium-italic.fntdata"/><Relationship Id="rId97" Type="http://schemas.openxmlformats.org/officeDocument/2006/relationships/font" Target="fonts/AmaticSC-regular.fntdata"/><Relationship Id="rId96" Type="http://schemas.openxmlformats.org/officeDocument/2006/relationships/font" Target="fonts/FredokaOne-regular.fntdata"/><Relationship Id="rId11" Type="http://schemas.openxmlformats.org/officeDocument/2006/relationships/slide" Target="slides/slide5.xml"/><Relationship Id="rId99" Type="http://schemas.openxmlformats.org/officeDocument/2006/relationships/font" Target="fonts/PalanquinDark-regular.fntdata"/><Relationship Id="rId10" Type="http://schemas.openxmlformats.org/officeDocument/2006/relationships/slide" Target="slides/slide4.xml"/><Relationship Id="rId98" Type="http://schemas.openxmlformats.org/officeDocument/2006/relationships/font" Target="fonts/AmaticSC-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ProximaNova-boldItalic.fntdata"/><Relationship Id="rId90" Type="http://schemas.openxmlformats.org/officeDocument/2006/relationships/font" Target="fonts/ProximaNova-italic.fntdata"/><Relationship Id="rId93" Type="http://schemas.openxmlformats.org/officeDocument/2006/relationships/font" Target="fonts/RobotoMedium-bold.fntdata"/><Relationship Id="rId92" Type="http://schemas.openxmlformats.org/officeDocument/2006/relationships/font" Target="fonts/RobotoMedium-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LibreFranklin-regular.fntdata"/><Relationship Id="rId83" Type="http://schemas.openxmlformats.org/officeDocument/2006/relationships/font" Target="fonts/LibreFranklinLight-boldItalic.fntdata"/><Relationship Id="rId86" Type="http://schemas.openxmlformats.org/officeDocument/2006/relationships/font" Target="fonts/LibreFranklin-italic.fntdata"/><Relationship Id="rId85" Type="http://schemas.openxmlformats.org/officeDocument/2006/relationships/font" Target="fonts/LibreFranklin-bold.fntdata"/><Relationship Id="rId88" Type="http://schemas.openxmlformats.org/officeDocument/2006/relationships/font" Target="fonts/ProximaNova-regular.fntdata"/><Relationship Id="rId87" Type="http://schemas.openxmlformats.org/officeDocument/2006/relationships/font" Target="fonts/LibreFranklin-boldItalic.fntdata"/><Relationship Id="rId89" Type="http://schemas.openxmlformats.org/officeDocument/2006/relationships/font" Target="fonts/ProximaNova-bold.fntdata"/><Relationship Id="rId80" Type="http://schemas.openxmlformats.org/officeDocument/2006/relationships/font" Target="fonts/LibreFranklinLight-regular.fntdata"/><Relationship Id="rId82" Type="http://schemas.openxmlformats.org/officeDocument/2006/relationships/font" Target="fonts/LibreFranklinLight-italic.fntdata"/><Relationship Id="rId81" Type="http://schemas.openxmlformats.org/officeDocument/2006/relationships/font" Target="fonts/LibreFranklinLigh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font" Target="fonts/KronaOne-regular.fntdata"/><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8794a74c9d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794a74c9d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ce2a53a076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ce2a53a076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ce2a53a07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ce2a53a07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ce2a53a07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ce2a53a07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ce2a53a07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ce2a53a07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ce2a53a076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ce2a53a07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ce2a53a076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ce2a53a076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c9ee080850_0_1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c9ee080850_0_1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ce23d4a24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ce23d4a24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ce23d4a2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ce23d4a2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ce2a53a076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ce2a53a076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85cf8b5f36_0_6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5cf8b5f36_0_6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ce2a53a076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ce2a53a07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ce23d4a240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ce23d4a240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ce2a53a076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ce2a53a076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ce2a53a076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ce2a53a076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ce2a53a076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ce2a53a076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ce2a53a07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ce2a53a07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ce2a53a076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ce2a53a076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ce2a53a07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ce2a53a07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ce23d4a240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ce23d4a240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c7e37d8e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c7e37d8e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cc0fe99cab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cc0fe99cab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ce2a53a076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ce2a53a076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c7e37d8ea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c7e37d8ea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ce2a53a07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ce2a53a07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ce2a53a076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ce2a53a076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cc0fe99c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cc0fe99c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ce2a53a076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ce2a53a076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ce2a53a076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ce2a53a076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ce2a53a076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ce2a53a076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ce2a53a076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ce2a53a076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ce2a53a076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ce2a53a076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ce2016ed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ce2016ed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cc0fe99ca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cc0fe99ca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cc0fe99ca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cc0fe99ca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ce2a53a076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ce2a53a076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cc0fe99cab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cc0fe99cab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ce2a53a07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ce2a53a07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ce2a53a076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ce2a53a076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ce2a53a076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ce2a53a076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ce2a53a07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ce2a53a07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ce2a53a07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ce2a53a07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ce2a53a076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ce2a53a076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6ac5e878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6ac5e878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ce2a53a076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ce2a53a076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ce2a53a076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ce2a53a076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ce2a53a076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ce2a53a076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ce2a53a076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ce2a53a076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ce2a53a076_0_1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ce2a53a076_0_1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SLIDES_API19938301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SLIDES_API19938301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SLIDES_API1993830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SLIDES_API1993830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ce2a53a076_0_9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ce2a53a076_0_9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ce2a53a076_0_9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ce2a53a076_0_9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ce2a53a076_0_9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ce2a53a076_0_9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9ee080850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c9ee080850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ce2a53a076_0_9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ce2a53a076_0_9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6" name="Shape 4406"/>
        <p:cNvGrpSpPr/>
        <p:nvPr/>
      </p:nvGrpSpPr>
      <p:grpSpPr>
        <a:xfrm>
          <a:off x="0" y="0"/>
          <a:ext cx="0" cy="0"/>
          <a:chOff x="0" y="0"/>
          <a:chExt cx="0" cy="0"/>
        </a:xfrm>
      </p:grpSpPr>
      <p:sp>
        <p:nvSpPr>
          <p:cNvPr id="4407" name="Google Shape;4407;gce2a53a076_0_12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8" name="Google Shape;4408;gce2a53a076_0_12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5" name="Shape 4825"/>
        <p:cNvGrpSpPr/>
        <p:nvPr/>
      </p:nvGrpSpPr>
      <p:grpSpPr>
        <a:xfrm>
          <a:off x="0" y="0"/>
          <a:ext cx="0" cy="0"/>
          <a:chOff x="0" y="0"/>
          <a:chExt cx="0" cy="0"/>
        </a:xfrm>
      </p:grpSpPr>
      <p:sp>
        <p:nvSpPr>
          <p:cNvPr id="4826" name="Google Shape;4826;gce2a53a076_0_12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7" name="Google Shape;4827;gce2a53a076_0_12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5" name="Shape 4995"/>
        <p:cNvGrpSpPr/>
        <p:nvPr/>
      </p:nvGrpSpPr>
      <p:grpSpPr>
        <a:xfrm>
          <a:off x="0" y="0"/>
          <a:ext cx="0" cy="0"/>
          <a:chOff x="0" y="0"/>
          <a:chExt cx="0" cy="0"/>
        </a:xfrm>
      </p:grpSpPr>
      <p:sp>
        <p:nvSpPr>
          <p:cNvPr id="4996" name="Google Shape;4996;gce2a53a076_0_13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7" name="Google Shape;4997;gce2a53a076_0_13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0" name="Shape 5400"/>
        <p:cNvGrpSpPr/>
        <p:nvPr/>
      </p:nvGrpSpPr>
      <p:grpSpPr>
        <a:xfrm>
          <a:off x="0" y="0"/>
          <a:ext cx="0" cy="0"/>
          <a:chOff x="0" y="0"/>
          <a:chExt cx="0" cy="0"/>
        </a:xfrm>
      </p:grpSpPr>
      <p:sp>
        <p:nvSpPr>
          <p:cNvPr id="5401" name="Google Shape;5401;gce2a53a076_0_13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2" name="Google Shape;5402;gce2a53a076_0_13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0" name="Shape 5780"/>
        <p:cNvGrpSpPr/>
        <p:nvPr/>
      </p:nvGrpSpPr>
      <p:grpSpPr>
        <a:xfrm>
          <a:off x="0" y="0"/>
          <a:ext cx="0" cy="0"/>
          <a:chOff x="0" y="0"/>
          <a:chExt cx="0" cy="0"/>
        </a:xfrm>
      </p:grpSpPr>
      <p:sp>
        <p:nvSpPr>
          <p:cNvPr id="5781" name="Google Shape;5781;gce2a53a076_0_13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2" name="Google Shape;5782;gce2a53a076_0_13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4" name="Shape 6194"/>
        <p:cNvGrpSpPr/>
        <p:nvPr/>
      </p:nvGrpSpPr>
      <p:grpSpPr>
        <a:xfrm>
          <a:off x="0" y="0"/>
          <a:ext cx="0" cy="0"/>
          <a:chOff x="0" y="0"/>
          <a:chExt cx="0" cy="0"/>
        </a:xfrm>
      </p:grpSpPr>
      <p:sp>
        <p:nvSpPr>
          <p:cNvPr id="6195" name="Google Shape;6195;gce2a53a076_0_14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6" name="Google Shape;6196;gce2a53a076_0_14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5" name="Shape 6555"/>
        <p:cNvGrpSpPr/>
        <p:nvPr/>
      </p:nvGrpSpPr>
      <p:grpSpPr>
        <a:xfrm>
          <a:off x="0" y="0"/>
          <a:ext cx="0" cy="0"/>
          <a:chOff x="0" y="0"/>
          <a:chExt cx="0" cy="0"/>
        </a:xfrm>
      </p:grpSpPr>
      <p:sp>
        <p:nvSpPr>
          <p:cNvPr id="6556" name="Google Shape;6556;gce2a53a076_0_14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7" name="Google Shape;6557;gce2a53a076_0_14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5" name="Shape 7065"/>
        <p:cNvGrpSpPr/>
        <p:nvPr/>
      </p:nvGrpSpPr>
      <p:grpSpPr>
        <a:xfrm>
          <a:off x="0" y="0"/>
          <a:ext cx="0" cy="0"/>
          <a:chOff x="0" y="0"/>
          <a:chExt cx="0" cy="0"/>
        </a:xfrm>
      </p:grpSpPr>
      <p:sp>
        <p:nvSpPr>
          <p:cNvPr id="7066" name="Google Shape;7066;gce2a53a076_0_15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7" name="Google Shape;7067;gce2a53a076_0_15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5" name="Shape 7685"/>
        <p:cNvGrpSpPr/>
        <p:nvPr/>
      </p:nvGrpSpPr>
      <p:grpSpPr>
        <a:xfrm>
          <a:off x="0" y="0"/>
          <a:ext cx="0" cy="0"/>
          <a:chOff x="0" y="0"/>
          <a:chExt cx="0" cy="0"/>
        </a:xfrm>
      </p:grpSpPr>
      <p:sp>
        <p:nvSpPr>
          <p:cNvPr id="7686" name="Google Shape;7686;gce2a53a076_0_15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7" name="Google Shape;7687;gce2a53a076_0_15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c6ac5e8787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c6ac5e8787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9" name="Shape 8279"/>
        <p:cNvGrpSpPr/>
        <p:nvPr/>
      </p:nvGrpSpPr>
      <p:grpSpPr>
        <a:xfrm>
          <a:off x="0" y="0"/>
          <a:ext cx="0" cy="0"/>
          <a:chOff x="0" y="0"/>
          <a:chExt cx="0" cy="0"/>
        </a:xfrm>
      </p:grpSpPr>
      <p:sp>
        <p:nvSpPr>
          <p:cNvPr id="8280" name="Google Shape;8280;gce2a53a076_0_16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1" name="Google Shape;8281;gce2a53a076_0_16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0" name="Shape 8600"/>
        <p:cNvGrpSpPr/>
        <p:nvPr/>
      </p:nvGrpSpPr>
      <p:grpSpPr>
        <a:xfrm>
          <a:off x="0" y="0"/>
          <a:ext cx="0" cy="0"/>
          <a:chOff x="0" y="0"/>
          <a:chExt cx="0" cy="0"/>
        </a:xfrm>
      </p:grpSpPr>
      <p:sp>
        <p:nvSpPr>
          <p:cNvPr id="8601" name="Google Shape;8601;gce2a53a076_0_16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2" name="Google Shape;8602;gce2a53a076_0_16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5" name="Shape 8905"/>
        <p:cNvGrpSpPr/>
        <p:nvPr/>
      </p:nvGrpSpPr>
      <p:grpSpPr>
        <a:xfrm>
          <a:off x="0" y="0"/>
          <a:ext cx="0" cy="0"/>
          <a:chOff x="0" y="0"/>
          <a:chExt cx="0" cy="0"/>
        </a:xfrm>
      </p:grpSpPr>
      <p:sp>
        <p:nvSpPr>
          <p:cNvPr id="8906" name="Google Shape;8906;gce2a53a076_0_17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7" name="Google Shape;8907;gce2a53a076_0_17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ce2a53a07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ce2a53a07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ce2a53a076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ce2a53a076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20.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3.jpg"/><Relationship Id="rId4" Type="http://schemas.openxmlformats.org/officeDocument/2006/relationships/image" Target="../media/image15.jpg"/><Relationship Id="rId5"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0.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2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2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3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32.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jpg"/><Relationship Id="rId3" Type="http://schemas.openxmlformats.org/officeDocument/2006/relationships/image" Target="../media/image49.jpg"/><Relationship Id="rId4" Type="http://schemas.openxmlformats.org/officeDocument/2006/relationships/image" Target="../media/image46.jpg"/><Relationship Id="rId10" Type="http://schemas.openxmlformats.org/officeDocument/2006/relationships/hyperlink" Target="http://bit.ly/2TtBDfr" TargetMode="External"/><Relationship Id="rId9" Type="http://schemas.openxmlformats.org/officeDocument/2006/relationships/hyperlink" Target="http://bit.ly/2TyoMsr" TargetMode="External"/><Relationship Id="rId5" Type="http://schemas.openxmlformats.org/officeDocument/2006/relationships/image" Target="../media/image53.jpg"/><Relationship Id="rId6" Type="http://schemas.openxmlformats.org/officeDocument/2006/relationships/image" Target="../media/image48.jpg"/><Relationship Id="rId7" Type="http://schemas.openxmlformats.org/officeDocument/2006/relationships/image" Target="../media/image55.jpg"/><Relationship Id="rId8" Type="http://schemas.openxmlformats.org/officeDocument/2006/relationships/hyperlink" Target="http://bit.ly/2Tynxth"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jpg"/><Relationship Id="rId3" Type="http://schemas.openxmlformats.org/officeDocument/2006/relationships/image" Target="../media/image64.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jpg"/><Relationship Id="rId3" Type="http://schemas.openxmlformats.org/officeDocument/2006/relationships/image" Target="../media/image56.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5.jpg"/><Relationship Id="rId4" Type="http://schemas.openxmlformats.org/officeDocument/2006/relationships/image" Target="../media/image14.jpg"/><Relationship Id="rId5" Type="http://schemas.openxmlformats.org/officeDocument/2006/relationships/image" Target="../media/image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831175" y="539500"/>
            <a:ext cx="8312823" cy="4069076"/>
            <a:chOff x="831175" y="539500"/>
            <a:chExt cx="8312823" cy="4069076"/>
          </a:xfrm>
        </p:grpSpPr>
        <p:pic>
          <p:nvPicPr>
            <p:cNvPr id="10" name="Google Shape;10;p2"/>
            <p:cNvPicPr preferRelativeResize="0"/>
            <p:nvPr/>
          </p:nvPicPr>
          <p:blipFill rotWithShape="1">
            <a:blip r:embed="rId2">
              <a:alphaModFix/>
            </a:blip>
            <a:srcRect b="0" l="31731" r="31731" t="0"/>
            <a:stretch/>
          </p:blipFill>
          <p:spPr>
            <a:xfrm>
              <a:off x="6501375" y="539500"/>
              <a:ext cx="2642623" cy="4069074"/>
            </a:xfrm>
            <a:prstGeom prst="rect">
              <a:avLst/>
            </a:prstGeom>
            <a:noFill/>
            <a:ln>
              <a:noFill/>
            </a:ln>
          </p:spPr>
        </p:pic>
        <p:pic>
          <p:nvPicPr>
            <p:cNvPr id="11" name="Google Shape;11;p2"/>
            <p:cNvPicPr preferRelativeResize="0"/>
            <p:nvPr/>
          </p:nvPicPr>
          <p:blipFill rotWithShape="1">
            <a:blip r:embed="rId3">
              <a:alphaModFix/>
            </a:blip>
            <a:srcRect b="0" l="49512" r="49512" t="0"/>
            <a:stretch/>
          </p:blipFill>
          <p:spPr>
            <a:xfrm>
              <a:off x="831175" y="539500"/>
              <a:ext cx="70499" cy="4069076"/>
            </a:xfrm>
            <a:prstGeom prst="rect">
              <a:avLst/>
            </a:prstGeom>
            <a:noFill/>
            <a:ln>
              <a:noFill/>
            </a:ln>
          </p:spPr>
        </p:pic>
      </p:grpSp>
      <p:sp>
        <p:nvSpPr>
          <p:cNvPr id="12" name="Google Shape;12;p2"/>
          <p:cNvSpPr txBox="1"/>
          <p:nvPr>
            <p:ph type="ctrTitle"/>
          </p:nvPr>
        </p:nvSpPr>
        <p:spPr>
          <a:xfrm>
            <a:off x="1103375" y="1526318"/>
            <a:ext cx="5384700" cy="25680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SzPts val="5000"/>
              <a:buNone/>
              <a:defRPr sz="5000">
                <a:solidFill>
                  <a:schemeClr val="dk1"/>
                </a:solidFill>
              </a:defRPr>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
        <p:nvSpPr>
          <p:cNvPr id="13" name="Google Shape;13;p2"/>
          <p:cNvSpPr txBox="1"/>
          <p:nvPr>
            <p:ph idx="1" type="subTitle"/>
          </p:nvPr>
        </p:nvSpPr>
        <p:spPr>
          <a:xfrm>
            <a:off x="1103375" y="4293943"/>
            <a:ext cx="4350300" cy="46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grpSp>
        <p:nvGrpSpPr>
          <p:cNvPr id="54" name="Google Shape;54;p11"/>
          <p:cNvGrpSpPr/>
          <p:nvPr/>
        </p:nvGrpSpPr>
        <p:grpSpPr>
          <a:xfrm>
            <a:off x="7" y="543000"/>
            <a:ext cx="9143992" cy="4069076"/>
            <a:chOff x="7" y="543000"/>
            <a:chExt cx="9143992" cy="4069076"/>
          </a:xfrm>
        </p:grpSpPr>
        <p:pic>
          <p:nvPicPr>
            <p:cNvPr id="55" name="Google Shape;55;p11"/>
            <p:cNvPicPr preferRelativeResize="0"/>
            <p:nvPr/>
          </p:nvPicPr>
          <p:blipFill rotWithShape="1">
            <a:blip r:embed="rId2">
              <a:alphaModFix/>
            </a:blip>
            <a:srcRect b="0" l="11584" r="87441" t="0"/>
            <a:stretch/>
          </p:blipFill>
          <p:spPr>
            <a:xfrm>
              <a:off x="831175" y="543000"/>
              <a:ext cx="70499" cy="4069076"/>
            </a:xfrm>
            <a:prstGeom prst="rect">
              <a:avLst/>
            </a:prstGeom>
            <a:noFill/>
            <a:ln>
              <a:noFill/>
            </a:ln>
          </p:spPr>
        </p:pic>
        <p:pic>
          <p:nvPicPr>
            <p:cNvPr id="56" name="Google Shape;56;p11"/>
            <p:cNvPicPr preferRelativeResize="0"/>
            <p:nvPr/>
          </p:nvPicPr>
          <p:blipFill rotWithShape="1">
            <a:blip r:embed="rId3">
              <a:alphaModFix/>
            </a:blip>
            <a:srcRect b="-139" l="0" r="89965" t="140"/>
            <a:stretch/>
          </p:blipFill>
          <p:spPr>
            <a:xfrm>
              <a:off x="7" y="543000"/>
              <a:ext cx="725799" cy="4069076"/>
            </a:xfrm>
            <a:prstGeom prst="rect">
              <a:avLst/>
            </a:prstGeom>
            <a:noFill/>
            <a:ln>
              <a:noFill/>
            </a:ln>
          </p:spPr>
        </p:pic>
        <p:pic>
          <p:nvPicPr>
            <p:cNvPr id="57" name="Google Shape;57;p11"/>
            <p:cNvPicPr preferRelativeResize="0"/>
            <p:nvPr/>
          </p:nvPicPr>
          <p:blipFill rotWithShape="1">
            <a:blip r:embed="rId4">
              <a:alphaModFix/>
            </a:blip>
            <a:srcRect b="0" l="86387" r="12637" t="0"/>
            <a:stretch/>
          </p:blipFill>
          <p:spPr>
            <a:xfrm>
              <a:off x="8242332" y="543000"/>
              <a:ext cx="70499" cy="4069076"/>
            </a:xfrm>
            <a:prstGeom prst="rect">
              <a:avLst/>
            </a:prstGeom>
            <a:noFill/>
            <a:ln>
              <a:noFill/>
            </a:ln>
          </p:spPr>
        </p:pic>
        <p:pic>
          <p:nvPicPr>
            <p:cNvPr id="58" name="Google Shape;58;p11"/>
            <p:cNvPicPr preferRelativeResize="0"/>
            <p:nvPr/>
          </p:nvPicPr>
          <p:blipFill rotWithShape="1">
            <a:blip r:embed="rId5">
              <a:alphaModFix/>
            </a:blip>
            <a:srcRect b="-139" l="89965" r="0" t="140"/>
            <a:stretch/>
          </p:blipFill>
          <p:spPr>
            <a:xfrm>
              <a:off x="8418200" y="543000"/>
              <a:ext cx="725799" cy="4069076"/>
            </a:xfrm>
            <a:prstGeom prst="rect">
              <a:avLst/>
            </a:prstGeom>
            <a:noFill/>
            <a:ln>
              <a:noFill/>
            </a:ln>
          </p:spPr>
        </p:pic>
      </p:grpSp>
      <p:sp>
        <p:nvSpPr>
          <p:cNvPr id="59" name="Google Shape;59;p11"/>
          <p:cNvSpPr txBox="1"/>
          <p:nvPr>
            <p:ph hasCustomPrompt="1" type="title"/>
          </p:nvPr>
        </p:nvSpPr>
        <p:spPr>
          <a:xfrm>
            <a:off x="1086300" y="1743575"/>
            <a:ext cx="6971400" cy="1255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500"/>
              <a:buNone/>
              <a:defRPr sz="8000">
                <a:solidFill>
                  <a:schemeClr val="dk1"/>
                </a:solidFill>
              </a:defRPr>
            </a:lvl1pPr>
            <a:lvl2pPr lvl="1">
              <a:spcBef>
                <a:spcPts val="0"/>
              </a:spcBef>
              <a:spcAft>
                <a:spcPts val="0"/>
              </a:spcAft>
              <a:buClr>
                <a:schemeClr val="dk1"/>
              </a:buClr>
              <a:buSzPts val="8000"/>
              <a:buNone/>
              <a:defRPr sz="8000">
                <a:solidFill>
                  <a:schemeClr val="dk1"/>
                </a:solidFill>
              </a:defRPr>
            </a:lvl2pPr>
            <a:lvl3pPr lvl="2">
              <a:spcBef>
                <a:spcPts val="0"/>
              </a:spcBef>
              <a:spcAft>
                <a:spcPts val="0"/>
              </a:spcAft>
              <a:buClr>
                <a:schemeClr val="dk1"/>
              </a:buClr>
              <a:buSzPts val="8000"/>
              <a:buNone/>
              <a:defRPr sz="8000">
                <a:solidFill>
                  <a:schemeClr val="dk1"/>
                </a:solidFill>
              </a:defRPr>
            </a:lvl3pPr>
            <a:lvl4pPr lvl="3">
              <a:spcBef>
                <a:spcPts val="0"/>
              </a:spcBef>
              <a:spcAft>
                <a:spcPts val="0"/>
              </a:spcAft>
              <a:buClr>
                <a:schemeClr val="dk1"/>
              </a:buClr>
              <a:buSzPts val="8000"/>
              <a:buNone/>
              <a:defRPr sz="8000">
                <a:solidFill>
                  <a:schemeClr val="dk1"/>
                </a:solidFill>
              </a:defRPr>
            </a:lvl4pPr>
            <a:lvl5pPr lvl="4">
              <a:spcBef>
                <a:spcPts val="0"/>
              </a:spcBef>
              <a:spcAft>
                <a:spcPts val="0"/>
              </a:spcAft>
              <a:buClr>
                <a:schemeClr val="dk1"/>
              </a:buClr>
              <a:buSzPts val="8000"/>
              <a:buNone/>
              <a:defRPr sz="8000">
                <a:solidFill>
                  <a:schemeClr val="dk1"/>
                </a:solidFill>
              </a:defRPr>
            </a:lvl5pPr>
            <a:lvl6pPr lvl="5">
              <a:spcBef>
                <a:spcPts val="0"/>
              </a:spcBef>
              <a:spcAft>
                <a:spcPts val="0"/>
              </a:spcAft>
              <a:buClr>
                <a:schemeClr val="dk1"/>
              </a:buClr>
              <a:buSzPts val="8000"/>
              <a:buNone/>
              <a:defRPr sz="8000">
                <a:solidFill>
                  <a:schemeClr val="dk1"/>
                </a:solidFill>
              </a:defRPr>
            </a:lvl6pPr>
            <a:lvl7pPr lvl="6">
              <a:spcBef>
                <a:spcPts val="0"/>
              </a:spcBef>
              <a:spcAft>
                <a:spcPts val="0"/>
              </a:spcAft>
              <a:buClr>
                <a:schemeClr val="dk1"/>
              </a:buClr>
              <a:buSzPts val="8000"/>
              <a:buNone/>
              <a:defRPr sz="8000">
                <a:solidFill>
                  <a:schemeClr val="dk1"/>
                </a:solidFill>
              </a:defRPr>
            </a:lvl7pPr>
            <a:lvl8pPr lvl="7">
              <a:spcBef>
                <a:spcPts val="0"/>
              </a:spcBef>
              <a:spcAft>
                <a:spcPts val="0"/>
              </a:spcAft>
              <a:buClr>
                <a:schemeClr val="dk1"/>
              </a:buClr>
              <a:buSzPts val="8000"/>
              <a:buNone/>
              <a:defRPr sz="8000">
                <a:solidFill>
                  <a:schemeClr val="dk1"/>
                </a:solidFill>
              </a:defRPr>
            </a:lvl8pPr>
            <a:lvl9pPr lvl="8">
              <a:spcBef>
                <a:spcPts val="0"/>
              </a:spcBef>
              <a:spcAft>
                <a:spcPts val="0"/>
              </a:spcAft>
              <a:buClr>
                <a:schemeClr val="dk1"/>
              </a:buClr>
              <a:buSzPts val="8000"/>
              <a:buNone/>
              <a:defRPr sz="8000">
                <a:solidFill>
                  <a:schemeClr val="dk1"/>
                </a:solidFill>
              </a:defRPr>
            </a:lvl9pPr>
          </a:lstStyle>
          <a:p>
            <a:r>
              <a:t>xx%</a:t>
            </a:r>
          </a:p>
        </p:txBody>
      </p:sp>
      <p:sp>
        <p:nvSpPr>
          <p:cNvPr id="60" name="Google Shape;60;p11"/>
          <p:cNvSpPr txBox="1"/>
          <p:nvPr>
            <p:ph idx="1" type="subTitle"/>
          </p:nvPr>
        </p:nvSpPr>
        <p:spPr>
          <a:xfrm flipH="1">
            <a:off x="1468050" y="2899567"/>
            <a:ext cx="6207900" cy="39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1" name="Shape 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 name="Shape 62"/>
        <p:cNvGrpSpPr/>
        <p:nvPr/>
      </p:nvGrpSpPr>
      <p:grpSpPr>
        <a:xfrm>
          <a:off x="0" y="0"/>
          <a:ext cx="0" cy="0"/>
          <a:chOff x="0" y="0"/>
          <a:chExt cx="0" cy="0"/>
        </a:xfrm>
      </p:grpSpPr>
      <p:sp>
        <p:nvSpPr>
          <p:cNvPr id="63" name="Google Shape;63;p13"/>
          <p:cNvSpPr txBox="1"/>
          <p:nvPr>
            <p:ph hasCustomPrompt="1" type="title"/>
          </p:nvPr>
        </p:nvSpPr>
        <p:spPr>
          <a:xfrm>
            <a:off x="1871220" y="1455525"/>
            <a:ext cx="453300" cy="527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3200"/>
              <a:buNone/>
              <a:defRPr sz="3200">
                <a:solidFill>
                  <a:schemeClr val="dk1"/>
                </a:solidFill>
              </a:defRPr>
            </a:lvl2pPr>
            <a:lvl3pPr lvl="2" rtl="0" algn="ctr">
              <a:lnSpc>
                <a:spcPct val="100000"/>
              </a:lnSpc>
              <a:spcBef>
                <a:spcPts val="0"/>
              </a:spcBef>
              <a:spcAft>
                <a:spcPts val="0"/>
              </a:spcAft>
              <a:buClr>
                <a:schemeClr val="dk1"/>
              </a:buClr>
              <a:buSzPts val="3200"/>
              <a:buNone/>
              <a:defRPr sz="3200">
                <a:solidFill>
                  <a:schemeClr val="dk1"/>
                </a:solidFill>
              </a:defRPr>
            </a:lvl3pPr>
            <a:lvl4pPr lvl="3" rtl="0" algn="ctr">
              <a:lnSpc>
                <a:spcPct val="100000"/>
              </a:lnSpc>
              <a:spcBef>
                <a:spcPts val="0"/>
              </a:spcBef>
              <a:spcAft>
                <a:spcPts val="0"/>
              </a:spcAft>
              <a:buClr>
                <a:schemeClr val="dk1"/>
              </a:buClr>
              <a:buSzPts val="3200"/>
              <a:buNone/>
              <a:defRPr sz="3200">
                <a:solidFill>
                  <a:schemeClr val="dk1"/>
                </a:solidFill>
              </a:defRPr>
            </a:lvl4pPr>
            <a:lvl5pPr lvl="4" rtl="0" algn="ctr">
              <a:lnSpc>
                <a:spcPct val="100000"/>
              </a:lnSpc>
              <a:spcBef>
                <a:spcPts val="0"/>
              </a:spcBef>
              <a:spcAft>
                <a:spcPts val="0"/>
              </a:spcAft>
              <a:buClr>
                <a:schemeClr val="dk1"/>
              </a:buClr>
              <a:buSzPts val="3200"/>
              <a:buNone/>
              <a:defRPr sz="3200">
                <a:solidFill>
                  <a:schemeClr val="dk1"/>
                </a:solidFill>
              </a:defRPr>
            </a:lvl5pPr>
            <a:lvl6pPr lvl="5" rtl="0" algn="ctr">
              <a:lnSpc>
                <a:spcPct val="100000"/>
              </a:lnSpc>
              <a:spcBef>
                <a:spcPts val="0"/>
              </a:spcBef>
              <a:spcAft>
                <a:spcPts val="0"/>
              </a:spcAft>
              <a:buClr>
                <a:schemeClr val="dk1"/>
              </a:buClr>
              <a:buSzPts val="3200"/>
              <a:buNone/>
              <a:defRPr sz="3200">
                <a:solidFill>
                  <a:schemeClr val="dk1"/>
                </a:solidFill>
              </a:defRPr>
            </a:lvl6pPr>
            <a:lvl7pPr lvl="6" rtl="0" algn="ctr">
              <a:lnSpc>
                <a:spcPct val="100000"/>
              </a:lnSpc>
              <a:spcBef>
                <a:spcPts val="0"/>
              </a:spcBef>
              <a:spcAft>
                <a:spcPts val="0"/>
              </a:spcAft>
              <a:buClr>
                <a:schemeClr val="dk1"/>
              </a:buClr>
              <a:buSzPts val="3200"/>
              <a:buNone/>
              <a:defRPr sz="3200">
                <a:solidFill>
                  <a:schemeClr val="dk1"/>
                </a:solidFill>
              </a:defRPr>
            </a:lvl7pPr>
            <a:lvl8pPr lvl="7" rtl="0" algn="ctr">
              <a:lnSpc>
                <a:spcPct val="100000"/>
              </a:lnSpc>
              <a:spcBef>
                <a:spcPts val="0"/>
              </a:spcBef>
              <a:spcAft>
                <a:spcPts val="0"/>
              </a:spcAft>
              <a:buClr>
                <a:schemeClr val="dk1"/>
              </a:buClr>
              <a:buSzPts val="3200"/>
              <a:buNone/>
              <a:defRPr sz="3200">
                <a:solidFill>
                  <a:schemeClr val="dk1"/>
                </a:solidFill>
              </a:defRPr>
            </a:lvl8pPr>
            <a:lvl9pPr lvl="8" rtl="0" algn="ctr">
              <a:lnSpc>
                <a:spcPct val="100000"/>
              </a:lnSpc>
              <a:spcBef>
                <a:spcPts val="0"/>
              </a:spcBef>
              <a:spcAft>
                <a:spcPts val="0"/>
              </a:spcAft>
              <a:buClr>
                <a:schemeClr val="dk1"/>
              </a:buClr>
              <a:buSzPts val="3200"/>
              <a:buNone/>
              <a:defRPr sz="3200">
                <a:solidFill>
                  <a:schemeClr val="dk1"/>
                </a:solidFill>
              </a:defRPr>
            </a:lvl9pPr>
          </a:lstStyle>
          <a:p>
            <a:r>
              <a:t>xx%</a:t>
            </a:r>
          </a:p>
        </p:txBody>
      </p:sp>
      <p:sp>
        <p:nvSpPr>
          <p:cNvPr id="64" name="Google Shape;64;p13"/>
          <p:cNvSpPr txBox="1"/>
          <p:nvPr>
            <p:ph idx="1" type="subTitle"/>
          </p:nvPr>
        </p:nvSpPr>
        <p:spPr>
          <a:xfrm>
            <a:off x="2430635" y="1383930"/>
            <a:ext cx="4876500" cy="337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sz="2000">
                <a:latin typeface="Libre Franklin Black"/>
                <a:ea typeface="Libre Franklin Black"/>
                <a:cs typeface="Libre Franklin Black"/>
                <a:sym typeface="Libre Franklin Black"/>
              </a:defRPr>
            </a:lvl1pPr>
            <a:lvl2pPr lvl="1">
              <a:lnSpc>
                <a:spcPct val="100000"/>
              </a:lnSpc>
              <a:spcBef>
                <a:spcPts val="0"/>
              </a:spcBef>
              <a:spcAft>
                <a:spcPts val="0"/>
              </a:spcAft>
              <a:buNone/>
              <a:defRPr sz="2000">
                <a:latin typeface="Libre Franklin Black"/>
                <a:ea typeface="Libre Franklin Black"/>
                <a:cs typeface="Libre Franklin Black"/>
                <a:sym typeface="Libre Franklin Black"/>
              </a:defRPr>
            </a:lvl2pPr>
            <a:lvl3pPr lvl="2">
              <a:lnSpc>
                <a:spcPct val="100000"/>
              </a:lnSpc>
              <a:spcBef>
                <a:spcPts val="0"/>
              </a:spcBef>
              <a:spcAft>
                <a:spcPts val="0"/>
              </a:spcAft>
              <a:buNone/>
              <a:defRPr sz="2000">
                <a:latin typeface="Libre Franklin Black"/>
                <a:ea typeface="Libre Franklin Black"/>
                <a:cs typeface="Libre Franklin Black"/>
                <a:sym typeface="Libre Franklin Black"/>
              </a:defRPr>
            </a:lvl3pPr>
            <a:lvl4pPr lvl="3">
              <a:lnSpc>
                <a:spcPct val="100000"/>
              </a:lnSpc>
              <a:spcBef>
                <a:spcPts val="0"/>
              </a:spcBef>
              <a:spcAft>
                <a:spcPts val="0"/>
              </a:spcAft>
              <a:buNone/>
              <a:defRPr sz="2000">
                <a:latin typeface="Libre Franklin Black"/>
                <a:ea typeface="Libre Franklin Black"/>
                <a:cs typeface="Libre Franklin Black"/>
                <a:sym typeface="Libre Franklin Black"/>
              </a:defRPr>
            </a:lvl4pPr>
            <a:lvl5pPr lvl="4">
              <a:lnSpc>
                <a:spcPct val="100000"/>
              </a:lnSpc>
              <a:spcBef>
                <a:spcPts val="0"/>
              </a:spcBef>
              <a:spcAft>
                <a:spcPts val="0"/>
              </a:spcAft>
              <a:buNone/>
              <a:defRPr sz="2000">
                <a:latin typeface="Libre Franklin Black"/>
                <a:ea typeface="Libre Franklin Black"/>
                <a:cs typeface="Libre Franklin Black"/>
                <a:sym typeface="Libre Franklin Black"/>
              </a:defRPr>
            </a:lvl5pPr>
            <a:lvl6pPr lvl="5">
              <a:lnSpc>
                <a:spcPct val="100000"/>
              </a:lnSpc>
              <a:spcBef>
                <a:spcPts val="0"/>
              </a:spcBef>
              <a:spcAft>
                <a:spcPts val="0"/>
              </a:spcAft>
              <a:buNone/>
              <a:defRPr sz="2000">
                <a:latin typeface="Libre Franklin Black"/>
                <a:ea typeface="Libre Franklin Black"/>
                <a:cs typeface="Libre Franklin Black"/>
                <a:sym typeface="Libre Franklin Black"/>
              </a:defRPr>
            </a:lvl6pPr>
            <a:lvl7pPr lvl="6">
              <a:lnSpc>
                <a:spcPct val="100000"/>
              </a:lnSpc>
              <a:spcBef>
                <a:spcPts val="0"/>
              </a:spcBef>
              <a:spcAft>
                <a:spcPts val="0"/>
              </a:spcAft>
              <a:buNone/>
              <a:defRPr sz="2000">
                <a:latin typeface="Libre Franklin Black"/>
                <a:ea typeface="Libre Franklin Black"/>
                <a:cs typeface="Libre Franklin Black"/>
                <a:sym typeface="Libre Franklin Black"/>
              </a:defRPr>
            </a:lvl7pPr>
            <a:lvl8pPr lvl="7">
              <a:lnSpc>
                <a:spcPct val="100000"/>
              </a:lnSpc>
              <a:spcBef>
                <a:spcPts val="0"/>
              </a:spcBef>
              <a:spcAft>
                <a:spcPts val="0"/>
              </a:spcAft>
              <a:buNone/>
              <a:defRPr sz="2000">
                <a:latin typeface="Libre Franklin Black"/>
                <a:ea typeface="Libre Franklin Black"/>
                <a:cs typeface="Libre Franklin Black"/>
                <a:sym typeface="Libre Franklin Black"/>
              </a:defRPr>
            </a:lvl8pPr>
            <a:lvl9pPr lvl="8">
              <a:lnSpc>
                <a:spcPct val="100000"/>
              </a:lnSpc>
              <a:spcBef>
                <a:spcPts val="0"/>
              </a:spcBef>
              <a:spcAft>
                <a:spcPts val="0"/>
              </a:spcAft>
              <a:buNone/>
              <a:defRPr sz="2000">
                <a:latin typeface="Libre Franklin Black"/>
                <a:ea typeface="Libre Franklin Black"/>
                <a:cs typeface="Libre Franklin Black"/>
                <a:sym typeface="Libre Franklin Black"/>
              </a:defRPr>
            </a:lvl9pPr>
          </a:lstStyle>
          <a:p/>
        </p:txBody>
      </p:sp>
      <p:sp>
        <p:nvSpPr>
          <p:cNvPr id="65" name="Google Shape;65;p13"/>
          <p:cNvSpPr txBox="1"/>
          <p:nvPr>
            <p:ph idx="2" type="subTitle"/>
          </p:nvPr>
        </p:nvSpPr>
        <p:spPr>
          <a:xfrm>
            <a:off x="2430636" y="1741751"/>
            <a:ext cx="4876500" cy="33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66" name="Google Shape;66;p13"/>
          <p:cNvSpPr txBox="1"/>
          <p:nvPr>
            <p:ph hasCustomPrompt="1" idx="3" type="title"/>
          </p:nvPr>
        </p:nvSpPr>
        <p:spPr>
          <a:xfrm>
            <a:off x="1871220" y="3209072"/>
            <a:ext cx="4533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3200"/>
              <a:buNone/>
              <a:defRPr sz="3200">
                <a:solidFill>
                  <a:schemeClr val="dk1"/>
                </a:solidFill>
              </a:defRPr>
            </a:lvl2pPr>
            <a:lvl3pPr lvl="2" rtl="0" algn="ctr">
              <a:lnSpc>
                <a:spcPct val="100000"/>
              </a:lnSpc>
              <a:spcBef>
                <a:spcPts val="0"/>
              </a:spcBef>
              <a:spcAft>
                <a:spcPts val="0"/>
              </a:spcAft>
              <a:buClr>
                <a:schemeClr val="dk1"/>
              </a:buClr>
              <a:buSzPts val="3200"/>
              <a:buNone/>
              <a:defRPr sz="3200">
                <a:solidFill>
                  <a:schemeClr val="dk1"/>
                </a:solidFill>
              </a:defRPr>
            </a:lvl3pPr>
            <a:lvl4pPr lvl="3" rtl="0" algn="ctr">
              <a:lnSpc>
                <a:spcPct val="100000"/>
              </a:lnSpc>
              <a:spcBef>
                <a:spcPts val="0"/>
              </a:spcBef>
              <a:spcAft>
                <a:spcPts val="0"/>
              </a:spcAft>
              <a:buClr>
                <a:schemeClr val="dk1"/>
              </a:buClr>
              <a:buSzPts val="3200"/>
              <a:buNone/>
              <a:defRPr sz="3200">
                <a:solidFill>
                  <a:schemeClr val="dk1"/>
                </a:solidFill>
              </a:defRPr>
            </a:lvl4pPr>
            <a:lvl5pPr lvl="4" rtl="0" algn="ctr">
              <a:lnSpc>
                <a:spcPct val="100000"/>
              </a:lnSpc>
              <a:spcBef>
                <a:spcPts val="0"/>
              </a:spcBef>
              <a:spcAft>
                <a:spcPts val="0"/>
              </a:spcAft>
              <a:buClr>
                <a:schemeClr val="dk1"/>
              </a:buClr>
              <a:buSzPts val="3200"/>
              <a:buNone/>
              <a:defRPr sz="3200">
                <a:solidFill>
                  <a:schemeClr val="dk1"/>
                </a:solidFill>
              </a:defRPr>
            </a:lvl5pPr>
            <a:lvl6pPr lvl="5" rtl="0" algn="ctr">
              <a:lnSpc>
                <a:spcPct val="100000"/>
              </a:lnSpc>
              <a:spcBef>
                <a:spcPts val="0"/>
              </a:spcBef>
              <a:spcAft>
                <a:spcPts val="0"/>
              </a:spcAft>
              <a:buClr>
                <a:schemeClr val="dk1"/>
              </a:buClr>
              <a:buSzPts val="3200"/>
              <a:buNone/>
              <a:defRPr sz="3200">
                <a:solidFill>
                  <a:schemeClr val="dk1"/>
                </a:solidFill>
              </a:defRPr>
            </a:lvl6pPr>
            <a:lvl7pPr lvl="6" rtl="0" algn="ctr">
              <a:lnSpc>
                <a:spcPct val="100000"/>
              </a:lnSpc>
              <a:spcBef>
                <a:spcPts val="0"/>
              </a:spcBef>
              <a:spcAft>
                <a:spcPts val="0"/>
              </a:spcAft>
              <a:buClr>
                <a:schemeClr val="dk1"/>
              </a:buClr>
              <a:buSzPts val="3200"/>
              <a:buNone/>
              <a:defRPr sz="3200">
                <a:solidFill>
                  <a:schemeClr val="dk1"/>
                </a:solidFill>
              </a:defRPr>
            </a:lvl7pPr>
            <a:lvl8pPr lvl="7" rtl="0" algn="ctr">
              <a:lnSpc>
                <a:spcPct val="100000"/>
              </a:lnSpc>
              <a:spcBef>
                <a:spcPts val="0"/>
              </a:spcBef>
              <a:spcAft>
                <a:spcPts val="0"/>
              </a:spcAft>
              <a:buClr>
                <a:schemeClr val="dk1"/>
              </a:buClr>
              <a:buSzPts val="3200"/>
              <a:buNone/>
              <a:defRPr sz="3200">
                <a:solidFill>
                  <a:schemeClr val="dk1"/>
                </a:solidFill>
              </a:defRPr>
            </a:lvl8pPr>
            <a:lvl9pPr lvl="8" rtl="0" algn="ctr">
              <a:lnSpc>
                <a:spcPct val="100000"/>
              </a:lnSpc>
              <a:spcBef>
                <a:spcPts val="0"/>
              </a:spcBef>
              <a:spcAft>
                <a:spcPts val="0"/>
              </a:spcAft>
              <a:buClr>
                <a:schemeClr val="dk1"/>
              </a:buClr>
              <a:buSzPts val="3200"/>
              <a:buNone/>
              <a:defRPr sz="3200">
                <a:solidFill>
                  <a:schemeClr val="dk1"/>
                </a:solidFill>
              </a:defRPr>
            </a:lvl9pPr>
          </a:lstStyle>
          <a:p>
            <a:r>
              <a:t>xx%</a:t>
            </a:r>
          </a:p>
        </p:txBody>
      </p:sp>
      <p:sp>
        <p:nvSpPr>
          <p:cNvPr id="67" name="Google Shape;67;p13"/>
          <p:cNvSpPr txBox="1"/>
          <p:nvPr>
            <p:ph idx="4" type="subTitle"/>
          </p:nvPr>
        </p:nvSpPr>
        <p:spPr>
          <a:xfrm>
            <a:off x="2430635" y="3137469"/>
            <a:ext cx="4876500" cy="33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000">
                <a:latin typeface="Libre Franklin Black"/>
                <a:ea typeface="Libre Franklin Black"/>
                <a:cs typeface="Libre Franklin Black"/>
                <a:sym typeface="Libre Franklin Black"/>
              </a:defRPr>
            </a:lvl1pPr>
            <a:lvl2pPr lvl="1" rtl="0">
              <a:lnSpc>
                <a:spcPct val="100000"/>
              </a:lnSpc>
              <a:spcBef>
                <a:spcPts val="0"/>
              </a:spcBef>
              <a:spcAft>
                <a:spcPts val="0"/>
              </a:spcAft>
              <a:buNone/>
              <a:defRPr sz="2000">
                <a:latin typeface="Libre Franklin Black"/>
                <a:ea typeface="Libre Franklin Black"/>
                <a:cs typeface="Libre Franklin Black"/>
                <a:sym typeface="Libre Franklin Black"/>
              </a:defRPr>
            </a:lvl2pPr>
            <a:lvl3pPr lvl="2" rtl="0">
              <a:lnSpc>
                <a:spcPct val="100000"/>
              </a:lnSpc>
              <a:spcBef>
                <a:spcPts val="0"/>
              </a:spcBef>
              <a:spcAft>
                <a:spcPts val="0"/>
              </a:spcAft>
              <a:buNone/>
              <a:defRPr sz="2000">
                <a:latin typeface="Libre Franklin Black"/>
                <a:ea typeface="Libre Franklin Black"/>
                <a:cs typeface="Libre Franklin Black"/>
                <a:sym typeface="Libre Franklin Black"/>
              </a:defRPr>
            </a:lvl3pPr>
            <a:lvl4pPr lvl="3" rtl="0">
              <a:lnSpc>
                <a:spcPct val="100000"/>
              </a:lnSpc>
              <a:spcBef>
                <a:spcPts val="0"/>
              </a:spcBef>
              <a:spcAft>
                <a:spcPts val="0"/>
              </a:spcAft>
              <a:buNone/>
              <a:defRPr sz="2000">
                <a:latin typeface="Libre Franklin Black"/>
                <a:ea typeface="Libre Franklin Black"/>
                <a:cs typeface="Libre Franklin Black"/>
                <a:sym typeface="Libre Franklin Black"/>
              </a:defRPr>
            </a:lvl4pPr>
            <a:lvl5pPr lvl="4" rtl="0">
              <a:lnSpc>
                <a:spcPct val="100000"/>
              </a:lnSpc>
              <a:spcBef>
                <a:spcPts val="0"/>
              </a:spcBef>
              <a:spcAft>
                <a:spcPts val="0"/>
              </a:spcAft>
              <a:buNone/>
              <a:defRPr sz="2000">
                <a:latin typeface="Libre Franklin Black"/>
                <a:ea typeface="Libre Franklin Black"/>
                <a:cs typeface="Libre Franklin Black"/>
                <a:sym typeface="Libre Franklin Black"/>
              </a:defRPr>
            </a:lvl5pPr>
            <a:lvl6pPr lvl="5" rtl="0">
              <a:lnSpc>
                <a:spcPct val="100000"/>
              </a:lnSpc>
              <a:spcBef>
                <a:spcPts val="0"/>
              </a:spcBef>
              <a:spcAft>
                <a:spcPts val="0"/>
              </a:spcAft>
              <a:buNone/>
              <a:defRPr sz="2000">
                <a:latin typeface="Libre Franklin Black"/>
                <a:ea typeface="Libre Franklin Black"/>
                <a:cs typeface="Libre Franklin Black"/>
                <a:sym typeface="Libre Franklin Black"/>
              </a:defRPr>
            </a:lvl6pPr>
            <a:lvl7pPr lvl="6" rtl="0">
              <a:lnSpc>
                <a:spcPct val="100000"/>
              </a:lnSpc>
              <a:spcBef>
                <a:spcPts val="0"/>
              </a:spcBef>
              <a:spcAft>
                <a:spcPts val="0"/>
              </a:spcAft>
              <a:buNone/>
              <a:defRPr sz="2000">
                <a:latin typeface="Libre Franklin Black"/>
                <a:ea typeface="Libre Franklin Black"/>
                <a:cs typeface="Libre Franklin Black"/>
                <a:sym typeface="Libre Franklin Black"/>
              </a:defRPr>
            </a:lvl7pPr>
            <a:lvl8pPr lvl="7" rtl="0">
              <a:lnSpc>
                <a:spcPct val="100000"/>
              </a:lnSpc>
              <a:spcBef>
                <a:spcPts val="0"/>
              </a:spcBef>
              <a:spcAft>
                <a:spcPts val="0"/>
              </a:spcAft>
              <a:buNone/>
              <a:defRPr sz="2000">
                <a:latin typeface="Libre Franklin Black"/>
                <a:ea typeface="Libre Franklin Black"/>
                <a:cs typeface="Libre Franklin Black"/>
                <a:sym typeface="Libre Franklin Black"/>
              </a:defRPr>
            </a:lvl8pPr>
            <a:lvl9pPr lvl="8" rtl="0">
              <a:lnSpc>
                <a:spcPct val="100000"/>
              </a:lnSpc>
              <a:spcBef>
                <a:spcPts val="0"/>
              </a:spcBef>
              <a:spcAft>
                <a:spcPts val="0"/>
              </a:spcAft>
              <a:buNone/>
              <a:defRPr sz="2000">
                <a:latin typeface="Libre Franklin Black"/>
                <a:ea typeface="Libre Franklin Black"/>
                <a:cs typeface="Libre Franklin Black"/>
                <a:sym typeface="Libre Franklin Black"/>
              </a:defRPr>
            </a:lvl9pPr>
          </a:lstStyle>
          <a:p/>
        </p:txBody>
      </p:sp>
      <p:sp>
        <p:nvSpPr>
          <p:cNvPr id="68" name="Google Shape;68;p13"/>
          <p:cNvSpPr txBox="1"/>
          <p:nvPr>
            <p:ph idx="5" type="subTitle"/>
          </p:nvPr>
        </p:nvSpPr>
        <p:spPr>
          <a:xfrm>
            <a:off x="2430635" y="3495290"/>
            <a:ext cx="4876500" cy="33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69" name="Google Shape;69;p13"/>
          <p:cNvSpPr txBox="1"/>
          <p:nvPr>
            <p:ph hasCustomPrompt="1" idx="6" type="title"/>
          </p:nvPr>
        </p:nvSpPr>
        <p:spPr>
          <a:xfrm>
            <a:off x="1871220" y="2332298"/>
            <a:ext cx="4533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3200"/>
              <a:buNone/>
              <a:defRPr sz="3200">
                <a:solidFill>
                  <a:schemeClr val="dk1"/>
                </a:solidFill>
              </a:defRPr>
            </a:lvl2pPr>
            <a:lvl3pPr lvl="2" rtl="0" algn="ctr">
              <a:lnSpc>
                <a:spcPct val="100000"/>
              </a:lnSpc>
              <a:spcBef>
                <a:spcPts val="0"/>
              </a:spcBef>
              <a:spcAft>
                <a:spcPts val="0"/>
              </a:spcAft>
              <a:buClr>
                <a:schemeClr val="dk1"/>
              </a:buClr>
              <a:buSzPts val="3200"/>
              <a:buNone/>
              <a:defRPr sz="3200">
                <a:solidFill>
                  <a:schemeClr val="dk1"/>
                </a:solidFill>
              </a:defRPr>
            </a:lvl3pPr>
            <a:lvl4pPr lvl="3" rtl="0" algn="ctr">
              <a:lnSpc>
                <a:spcPct val="100000"/>
              </a:lnSpc>
              <a:spcBef>
                <a:spcPts val="0"/>
              </a:spcBef>
              <a:spcAft>
                <a:spcPts val="0"/>
              </a:spcAft>
              <a:buClr>
                <a:schemeClr val="dk1"/>
              </a:buClr>
              <a:buSzPts val="3200"/>
              <a:buNone/>
              <a:defRPr sz="3200">
                <a:solidFill>
                  <a:schemeClr val="dk1"/>
                </a:solidFill>
              </a:defRPr>
            </a:lvl4pPr>
            <a:lvl5pPr lvl="4" rtl="0" algn="ctr">
              <a:lnSpc>
                <a:spcPct val="100000"/>
              </a:lnSpc>
              <a:spcBef>
                <a:spcPts val="0"/>
              </a:spcBef>
              <a:spcAft>
                <a:spcPts val="0"/>
              </a:spcAft>
              <a:buClr>
                <a:schemeClr val="dk1"/>
              </a:buClr>
              <a:buSzPts val="3200"/>
              <a:buNone/>
              <a:defRPr sz="3200">
                <a:solidFill>
                  <a:schemeClr val="dk1"/>
                </a:solidFill>
              </a:defRPr>
            </a:lvl5pPr>
            <a:lvl6pPr lvl="5" rtl="0" algn="ctr">
              <a:lnSpc>
                <a:spcPct val="100000"/>
              </a:lnSpc>
              <a:spcBef>
                <a:spcPts val="0"/>
              </a:spcBef>
              <a:spcAft>
                <a:spcPts val="0"/>
              </a:spcAft>
              <a:buClr>
                <a:schemeClr val="dk1"/>
              </a:buClr>
              <a:buSzPts val="3200"/>
              <a:buNone/>
              <a:defRPr sz="3200">
                <a:solidFill>
                  <a:schemeClr val="dk1"/>
                </a:solidFill>
              </a:defRPr>
            </a:lvl6pPr>
            <a:lvl7pPr lvl="6" rtl="0" algn="ctr">
              <a:lnSpc>
                <a:spcPct val="100000"/>
              </a:lnSpc>
              <a:spcBef>
                <a:spcPts val="0"/>
              </a:spcBef>
              <a:spcAft>
                <a:spcPts val="0"/>
              </a:spcAft>
              <a:buClr>
                <a:schemeClr val="dk1"/>
              </a:buClr>
              <a:buSzPts val="3200"/>
              <a:buNone/>
              <a:defRPr sz="3200">
                <a:solidFill>
                  <a:schemeClr val="dk1"/>
                </a:solidFill>
              </a:defRPr>
            </a:lvl7pPr>
            <a:lvl8pPr lvl="7" rtl="0" algn="ctr">
              <a:lnSpc>
                <a:spcPct val="100000"/>
              </a:lnSpc>
              <a:spcBef>
                <a:spcPts val="0"/>
              </a:spcBef>
              <a:spcAft>
                <a:spcPts val="0"/>
              </a:spcAft>
              <a:buClr>
                <a:schemeClr val="dk1"/>
              </a:buClr>
              <a:buSzPts val="3200"/>
              <a:buNone/>
              <a:defRPr sz="3200">
                <a:solidFill>
                  <a:schemeClr val="dk1"/>
                </a:solidFill>
              </a:defRPr>
            </a:lvl8pPr>
            <a:lvl9pPr lvl="8" rtl="0" algn="ctr">
              <a:lnSpc>
                <a:spcPct val="100000"/>
              </a:lnSpc>
              <a:spcBef>
                <a:spcPts val="0"/>
              </a:spcBef>
              <a:spcAft>
                <a:spcPts val="0"/>
              </a:spcAft>
              <a:buClr>
                <a:schemeClr val="dk1"/>
              </a:buClr>
              <a:buSzPts val="3200"/>
              <a:buNone/>
              <a:defRPr sz="3200">
                <a:solidFill>
                  <a:schemeClr val="dk1"/>
                </a:solidFill>
              </a:defRPr>
            </a:lvl9pPr>
          </a:lstStyle>
          <a:p>
            <a:r>
              <a:t>xx%</a:t>
            </a:r>
          </a:p>
        </p:txBody>
      </p:sp>
      <p:sp>
        <p:nvSpPr>
          <p:cNvPr id="70" name="Google Shape;70;p13"/>
          <p:cNvSpPr txBox="1"/>
          <p:nvPr>
            <p:ph idx="7" type="subTitle"/>
          </p:nvPr>
        </p:nvSpPr>
        <p:spPr>
          <a:xfrm>
            <a:off x="2433313" y="2260700"/>
            <a:ext cx="4876500" cy="33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000">
                <a:latin typeface="Libre Franklin Black"/>
                <a:ea typeface="Libre Franklin Black"/>
                <a:cs typeface="Libre Franklin Black"/>
                <a:sym typeface="Libre Franklin Black"/>
              </a:defRPr>
            </a:lvl1pPr>
            <a:lvl2pPr lvl="1" rtl="0">
              <a:lnSpc>
                <a:spcPct val="100000"/>
              </a:lnSpc>
              <a:spcBef>
                <a:spcPts val="0"/>
              </a:spcBef>
              <a:spcAft>
                <a:spcPts val="0"/>
              </a:spcAft>
              <a:buNone/>
              <a:defRPr sz="2000">
                <a:latin typeface="Libre Franklin Black"/>
                <a:ea typeface="Libre Franklin Black"/>
                <a:cs typeface="Libre Franklin Black"/>
                <a:sym typeface="Libre Franklin Black"/>
              </a:defRPr>
            </a:lvl2pPr>
            <a:lvl3pPr lvl="2" rtl="0">
              <a:lnSpc>
                <a:spcPct val="100000"/>
              </a:lnSpc>
              <a:spcBef>
                <a:spcPts val="0"/>
              </a:spcBef>
              <a:spcAft>
                <a:spcPts val="0"/>
              </a:spcAft>
              <a:buNone/>
              <a:defRPr sz="2000">
                <a:latin typeface="Libre Franklin Black"/>
                <a:ea typeface="Libre Franklin Black"/>
                <a:cs typeface="Libre Franklin Black"/>
                <a:sym typeface="Libre Franklin Black"/>
              </a:defRPr>
            </a:lvl3pPr>
            <a:lvl4pPr lvl="3" rtl="0">
              <a:lnSpc>
                <a:spcPct val="100000"/>
              </a:lnSpc>
              <a:spcBef>
                <a:spcPts val="0"/>
              </a:spcBef>
              <a:spcAft>
                <a:spcPts val="0"/>
              </a:spcAft>
              <a:buNone/>
              <a:defRPr sz="2000">
                <a:latin typeface="Libre Franklin Black"/>
                <a:ea typeface="Libre Franklin Black"/>
                <a:cs typeface="Libre Franklin Black"/>
                <a:sym typeface="Libre Franklin Black"/>
              </a:defRPr>
            </a:lvl4pPr>
            <a:lvl5pPr lvl="4" rtl="0">
              <a:lnSpc>
                <a:spcPct val="100000"/>
              </a:lnSpc>
              <a:spcBef>
                <a:spcPts val="0"/>
              </a:spcBef>
              <a:spcAft>
                <a:spcPts val="0"/>
              </a:spcAft>
              <a:buNone/>
              <a:defRPr sz="2000">
                <a:latin typeface="Libre Franklin Black"/>
                <a:ea typeface="Libre Franklin Black"/>
                <a:cs typeface="Libre Franklin Black"/>
                <a:sym typeface="Libre Franklin Black"/>
              </a:defRPr>
            </a:lvl5pPr>
            <a:lvl6pPr lvl="5" rtl="0">
              <a:lnSpc>
                <a:spcPct val="100000"/>
              </a:lnSpc>
              <a:spcBef>
                <a:spcPts val="0"/>
              </a:spcBef>
              <a:spcAft>
                <a:spcPts val="0"/>
              </a:spcAft>
              <a:buNone/>
              <a:defRPr sz="2000">
                <a:latin typeface="Libre Franklin Black"/>
                <a:ea typeface="Libre Franklin Black"/>
                <a:cs typeface="Libre Franklin Black"/>
                <a:sym typeface="Libre Franklin Black"/>
              </a:defRPr>
            </a:lvl6pPr>
            <a:lvl7pPr lvl="6" rtl="0">
              <a:lnSpc>
                <a:spcPct val="100000"/>
              </a:lnSpc>
              <a:spcBef>
                <a:spcPts val="0"/>
              </a:spcBef>
              <a:spcAft>
                <a:spcPts val="0"/>
              </a:spcAft>
              <a:buNone/>
              <a:defRPr sz="2000">
                <a:latin typeface="Libre Franklin Black"/>
                <a:ea typeface="Libre Franklin Black"/>
                <a:cs typeface="Libre Franklin Black"/>
                <a:sym typeface="Libre Franklin Black"/>
              </a:defRPr>
            </a:lvl7pPr>
            <a:lvl8pPr lvl="7" rtl="0">
              <a:lnSpc>
                <a:spcPct val="100000"/>
              </a:lnSpc>
              <a:spcBef>
                <a:spcPts val="0"/>
              </a:spcBef>
              <a:spcAft>
                <a:spcPts val="0"/>
              </a:spcAft>
              <a:buNone/>
              <a:defRPr sz="2000">
                <a:latin typeface="Libre Franklin Black"/>
                <a:ea typeface="Libre Franklin Black"/>
                <a:cs typeface="Libre Franklin Black"/>
                <a:sym typeface="Libre Franklin Black"/>
              </a:defRPr>
            </a:lvl8pPr>
            <a:lvl9pPr lvl="8" rtl="0">
              <a:lnSpc>
                <a:spcPct val="100000"/>
              </a:lnSpc>
              <a:spcBef>
                <a:spcPts val="0"/>
              </a:spcBef>
              <a:spcAft>
                <a:spcPts val="0"/>
              </a:spcAft>
              <a:buNone/>
              <a:defRPr sz="2000">
                <a:latin typeface="Libre Franklin Black"/>
                <a:ea typeface="Libre Franklin Black"/>
                <a:cs typeface="Libre Franklin Black"/>
                <a:sym typeface="Libre Franklin Black"/>
              </a:defRPr>
            </a:lvl9pPr>
          </a:lstStyle>
          <a:p/>
        </p:txBody>
      </p:sp>
      <p:sp>
        <p:nvSpPr>
          <p:cNvPr id="71" name="Google Shape;71;p13"/>
          <p:cNvSpPr txBox="1"/>
          <p:nvPr>
            <p:ph idx="8" type="subTitle"/>
          </p:nvPr>
        </p:nvSpPr>
        <p:spPr>
          <a:xfrm>
            <a:off x="2433330" y="2618521"/>
            <a:ext cx="4876500" cy="33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72" name="Google Shape;72;p13"/>
          <p:cNvSpPr txBox="1"/>
          <p:nvPr>
            <p:ph idx="9" type="title"/>
          </p:nvPr>
        </p:nvSpPr>
        <p:spPr>
          <a:xfrm>
            <a:off x="707375" y="382116"/>
            <a:ext cx="2674800" cy="84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73" name="Google Shape;73;p13"/>
          <p:cNvSpPr txBox="1"/>
          <p:nvPr>
            <p:ph hasCustomPrompt="1" idx="13" type="title"/>
          </p:nvPr>
        </p:nvSpPr>
        <p:spPr>
          <a:xfrm>
            <a:off x="1871220" y="4085845"/>
            <a:ext cx="4533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3200"/>
              <a:buNone/>
              <a:defRPr sz="3200">
                <a:solidFill>
                  <a:schemeClr val="dk1"/>
                </a:solidFill>
              </a:defRPr>
            </a:lvl2pPr>
            <a:lvl3pPr lvl="2" rtl="0" algn="ctr">
              <a:lnSpc>
                <a:spcPct val="100000"/>
              </a:lnSpc>
              <a:spcBef>
                <a:spcPts val="0"/>
              </a:spcBef>
              <a:spcAft>
                <a:spcPts val="0"/>
              </a:spcAft>
              <a:buClr>
                <a:schemeClr val="dk1"/>
              </a:buClr>
              <a:buSzPts val="3200"/>
              <a:buNone/>
              <a:defRPr sz="3200">
                <a:solidFill>
                  <a:schemeClr val="dk1"/>
                </a:solidFill>
              </a:defRPr>
            </a:lvl3pPr>
            <a:lvl4pPr lvl="3" rtl="0" algn="ctr">
              <a:lnSpc>
                <a:spcPct val="100000"/>
              </a:lnSpc>
              <a:spcBef>
                <a:spcPts val="0"/>
              </a:spcBef>
              <a:spcAft>
                <a:spcPts val="0"/>
              </a:spcAft>
              <a:buClr>
                <a:schemeClr val="dk1"/>
              </a:buClr>
              <a:buSzPts val="3200"/>
              <a:buNone/>
              <a:defRPr sz="3200">
                <a:solidFill>
                  <a:schemeClr val="dk1"/>
                </a:solidFill>
              </a:defRPr>
            </a:lvl4pPr>
            <a:lvl5pPr lvl="4" rtl="0" algn="ctr">
              <a:lnSpc>
                <a:spcPct val="100000"/>
              </a:lnSpc>
              <a:spcBef>
                <a:spcPts val="0"/>
              </a:spcBef>
              <a:spcAft>
                <a:spcPts val="0"/>
              </a:spcAft>
              <a:buClr>
                <a:schemeClr val="dk1"/>
              </a:buClr>
              <a:buSzPts val="3200"/>
              <a:buNone/>
              <a:defRPr sz="3200">
                <a:solidFill>
                  <a:schemeClr val="dk1"/>
                </a:solidFill>
              </a:defRPr>
            </a:lvl5pPr>
            <a:lvl6pPr lvl="5" rtl="0" algn="ctr">
              <a:lnSpc>
                <a:spcPct val="100000"/>
              </a:lnSpc>
              <a:spcBef>
                <a:spcPts val="0"/>
              </a:spcBef>
              <a:spcAft>
                <a:spcPts val="0"/>
              </a:spcAft>
              <a:buClr>
                <a:schemeClr val="dk1"/>
              </a:buClr>
              <a:buSzPts val="3200"/>
              <a:buNone/>
              <a:defRPr sz="3200">
                <a:solidFill>
                  <a:schemeClr val="dk1"/>
                </a:solidFill>
              </a:defRPr>
            </a:lvl6pPr>
            <a:lvl7pPr lvl="6" rtl="0" algn="ctr">
              <a:lnSpc>
                <a:spcPct val="100000"/>
              </a:lnSpc>
              <a:spcBef>
                <a:spcPts val="0"/>
              </a:spcBef>
              <a:spcAft>
                <a:spcPts val="0"/>
              </a:spcAft>
              <a:buClr>
                <a:schemeClr val="dk1"/>
              </a:buClr>
              <a:buSzPts val="3200"/>
              <a:buNone/>
              <a:defRPr sz="3200">
                <a:solidFill>
                  <a:schemeClr val="dk1"/>
                </a:solidFill>
              </a:defRPr>
            </a:lvl7pPr>
            <a:lvl8pPr lvl="7" rtl="0" algn="ctr">
              <a:lnSpc>
                <a:spcPct val="100000"/>
              </a:lnSpc>
              <a:spcBef>
                <a:spcPts val="0"/>
              </a:spcBef>
              <a:spcAft>
                <a:spcPts val="0"/>
              </a:spcAft>
              <a:buClr>
                <a:schemeClr val="dk1"/>
              </a:buClr>
              <a:buSzPts val="3200"/>
              <a:buNone/>
              <a:defRPr sz="3200">
                <a:solidFill>
                  <a:schemeClr val="dk1"/>
                </a:solidFill>
              </a:defRPr>
            </a:lvl8pPr>
            <a:lvl9pPr lvl="8" rtl="0" algn="ctr">
              <a:lnSpc>
                <a:spcPct val="100000"/>
              </a:lnSpc>
              <a:spcBef>
                <a:spcPts val="0"/>
              </a:spcBef>
              <a:spcAft>
                <a:spcPts val="0"/>
              </a:spcAft>
              <a:buClr>
                <a:schemeClr val="dk1"/>
              </a:buClr>
              <a:buSzPts val="3200"/>
              <a:buNone/>
              <a:defRPr sz="3200">
                <a:solidFill>
                  <a:schemeClr val="dk1"/>
                </a:solidFill>
              </a:defRPr>
            </a:lvl9pPr>
          </a:lstStyle>
          <a:p>
            <a:r>
              <a:t>xx%</a:t>
            </a:r>
          </a:p>
        </p:txBody>
      </p:sp>
      <p:sp>
        <p:nvSpPr>
          <p:cNvPr id="74" name="Google Shape;74;p13"/>
          <p:cNvSpPr txBox="1"/>
          <p:nvPr>
            <p:ph idx="14" type="subTitle"/>
          </p:nvPr>
        </p:nvSpPr>
        <p:spPr>
          <a:xfrm>
            <a:off x="2430653" y="4014239"/>
            <a:ext cx="4876500" cy="33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000">
                <a:latin typeface="Libre Franklin Black"/>
                <a:ea typeface="Libre Franklin Black"/>
                <a:cs typeface="Libre Franklin Black"/>
                <a:sym typeface="Libre Franklin Black"/>
              </a:defRPr>
            </a:lvl1pPr>
            <a:lvl2pPr lvl="1" rtl="0">
              <a:lnSpc>
                <a:spcPct val="100000"/>
              </a:lnSpc>
              <a:spcBef>
                <a:spcPts val="0"/>
              </a:spcBef>
              <a:spcAft>
                <a:spcPts val="0"/>
              </a:spcAft>
              <a:buNone/>
              <a:defRPr sz="2000">
                <a:latin typeface="Libre Franklin Black"/>
                <a:ea typeface="Libre Franklin Black"/>
                <a:cs typeface="Libre Franklin Black"/>
                <a:sym typeface="Libre Franklin Black"/>
              </a:defRPr>
            </a:lvl2pPr>
            <a:lvl3pPr lvl="2" rtl="0">
              <a:lnSpc>
                <a:spcPct val="100000"/>
              </a:lnSpc>
              <a:spcBef>
                <a:spcPts val="0"/>
              </a:spcBef>
              <a:spcAft>
                <a:spcPts val="0"/>
              </a:spcAft>
              <a:buNone/>
              <a:defRPr sz="2000">
                <a:latin typeface="Libre Franklin Black"/>
                <a:ea typeface="Libre Franklin Black"/>
                <a:cs typeface="Libre Franklin Black"/>
                <a:sym typeface="Libre Franklin Black"/>
              </a:defRPr>
            </a:lvl3pPr>
            <a:lvl4pPr lvl="3" rtl="0">
              <a:lnSpc>
                <a:spcPct val="100000"/>
              </a:lnSpc>
              <a:spcBef>
                <a:spcPts val="0"/>
              </a:spcBef>
              <a:spcAft>
                <a:spcPts val="0"/>
              </a:spcAft>
              <a:buNone/>
              <a:defRPr sz="2000">
                <a:latin typeface="Libre Franklin Black"/>
                <a:ea typeface="Libre Franklin Black"/>
                <a:cs typeface="Libre Franklin Black"/>
                <a:sym typeface="Libre Franklin Black"/>
              </a:defRPr>
            </a:lvl4pPr>
            <a:lvl5pPr lvl="4" rtl="0">
              <a:lnSpc>
                <a:spcPct val="100000"/>
              </a:lnSpc>
              <a:spcBef>
                <a:spcPts val="0"/>
              </a:spcBef>
              <a:spcAft>
                <a:spcPts val="0"/>
              </a:spcAft>
              <a:buNone/>
              <a:defRPr sz="2000">
                <a:latin typeface="Libre Franklin Black"/>
                <a:ea typeface="Libre Franklin Black"/>
                <a:cs typeface="Libre Franklin Black"/>
                <a:sym typeface="Libre Franklin Black"/>
              </a:defRPr>
            </a:lvl5pPr>
            <a:lvl6pPr lvl="5" rtl="0">
              <a:lnSpc>
                <a:spcPct val="100000"/>
              </a:lnSpc>
              <a:spcBef>
                <a:spcPts val="0"/>
              </a:spcBef>
              <a:spcAft>
                <a:spcPts val="0"/>
              </a:spcAft>
              <a:buNone/>
              <a:defRPr sz="2000">
                <a:latin typeface="Libre Franklin Black"/>
                <a:ea typeface="Libre Franklin Black"/>
                <a:cs typeface="Libre Franklin Black"/>
                <a:sym typeface="Libre Franklin Black"/>
              </a:defRPr>
            </a:lvl6pPr>
            <a:lvl7pPr lvl="6" rtl="0">
              <a:lnSpc>
                <a:spcPct val="100000"/>
              </a:lnSpc>
              <a:spcBef>
                <a:spcPts val="0"/>
              </a:spcBef>
              <a:spcAft>
                <a:spcPts val="0"/>
              </a:spcAft>
              <a:buNone/>
              <a:defRPr sz="2000">
                <a:latin typeface="Libre Franklin Black"/>
                <a:ea typeface="Libre Franklin Black"/>
                <a:cs typeface="Libre Franklin Black"/>
                <a:sym typeface="Libre Franklin Black"/>
              </a:defRPr>
            </a:lvl7pPr>
            <a:lvl8pPr lvl="7" rtl="0">
              <a:lnSpc>
                <a:spcPct val="100000"/>
              </a:lnSpc>
              <a:spcBef>
                <a:spcPts val="0"/>
              </a:spcBef>
              <a:spcAft>
                <a:spcPts val="0"/>
              </a:spcAft>
              <a:buNone/>
              <a:defRPr sz="2000">
                <a:latin typeface="Libre Franklin Black"/>
                <a:ea typeface="Libre Franklin Black"/>
                <a:cs typeface="Libre Franklin Black"/>
                <a:sym typeface="Libre Franklin Black"/>
              </a:defRPr>
            </a:lvl8pPr>
            <a:lvl9pPr lvl="8" rtl="0">
              <a:lnSpc>
                <a:spcPct val="100000"/>
              </a:lnSpc>
              <a:spcBef>
                <a:spcPts val="0"/>
              </a:spcBef>
              <a:spcAft>
                <a:spcPts val="0"/>
              </a:spcAft>
              <a:buNone/>
              <a:defRPr sz="2000">
                <a:latin typeface="Libre Franklin Black"/>
                <a:ea typeface="Libre Franklin Black"/>
                <a:cs typeface="Libre Franklin Black"/>
                <a:sym typeface="Libre Franklin Black"/>
              </a:defRPr>
            </a:lvl9pPr>
          </a:lstStyle>
          <a:p/>
        </p:txBody>
      </p:sp>
      <p:sp>
        <p:nvSpPr>
          <p:cNvPr id="75" name="Google Shape;75;p13"/>
          <p:cNvSpPr txBox="1"/>
          <p:nvPr>
            <p:ph idx="15" type="subTitle"/>
          </p:nvPr>
        </p:nvSpPr>
        <p:spPr>
          <a:xfrm>
            <a:off x="2430653" y="4372060"/>
            <a:ext cx="4876500" cy="33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pic>
        <p:nvPicPr>
          <p:cNvPr id="76" name="Google Shape;76;p13"/>
          <p:cNvPicPr preferRelativeResize="0"/>
          <p:nvPr/>
        </p:nvPicPr>
        <p:blipFill rotWithShape="1">
          <a:blip r:embed="rId2">
            <a:alphaModFix/>
          </a:blip>
          <a:srcRect b="0" l="71094" r="27649" t="0"/>
          <a:stretch/>
        </p:blipFill>
        <p:spPr>
          <a:xfrm>
            <a:off x="831175" y="1455525"/>
            <a:ext cx="70499" cy="31577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8">
    <p:spTree>
      <p:nvGrpSpPr>
        <p:cNvPr id="77" name="Shape 77"/>
        <p:cNvGrpSpPr/>
        <p:nvPr/>
      </p:nvGrpSpPr>
      <p:grpSpPr>
        <a:xfrm>
          <a:off x="0" y="0"/>
          <a:ext cx="0" cy="0"/>
          <a:chOff x="0" y="0"/>
          <a:chExt cx="0" cy="0"/>
        </a:xfrm>
      </p:grpSpPr>
      <p:grpSp>
        <p:nvGrpSpPr>
          <p:cNvPr id="78" name="Google Shape;78;p14"/>
          <p:cNvGrpSpPr/>
          <p:nvPr/>
        </p:nvGrpSpPr>
        <p:grpSpPr>
          <a:xfrm>
            <a:off x="0" y="537213"/>
            <a:ext cx="8312829" cy="4069076"/>
            <a:chOff x="0" y="537213"/>
            <a:chExt cx="8312829" cy="4069076"/>
          </a:xfrm>
        </p:grpSpPr>
        <p:pic>
          <p:nvPicPr>
            <p:cNvPr id="79" name="Google Shape;79;p14"/>
            <p:cNvPicPr preferRelativeResize="0"/>
            <p:nvPr/>
          </p:nvPicPr>
          <p:blipFill rotWithShape="1">
            <a:blip r:embed="rId2">
              <a:alphaModFix/>
            </a:blip>
            <a:srcRect b="5555" l="0" r="0" t="5555"/>
            <a:stretch/>
          </p:blipFill>
          <p:spPr>
            <a:xfrm flipH="1">
              <a:off x="0" y="537213"/>
              <a:ext cx="8136951" cy="4069076"/>
            </a:xfrm>
            <a:prstGeom prst="rect">
              <a:avLst/>
            </a:prstGeom>
            <a:noFill/>
            <a:ln>
              <a:noFill/>
            </a:ln>
          </p:spPr>
        </p:pic>
        <p:pic>
          <p:nvPicPr>
            <p:cNvPr id="80" name="Google Shape;80;p14"/>
            <p:cNvPicPr preferRelativeResize="0"/>
            <p:nvPr/>
          </p:nvPicPr>
          <p:blipFill rotWithShape="1">
            <a:blip r:embed="rId3">
              <a:alphaModFix/>
            </a:blip>
            <a:srcRect b="0" l="-5" r="99030" t="0"/>
            <a:stretch/>
          </p:blipFill>
          <p:spPr>
            <a:xfrm flipH="1">
              <a:off x="8242330" y="537213"/>
              <a:ext cx="70499" cy="4069076"/>
            </a:xfrm>
            <a:prstGeom prst="rect">
              <a:avLst/>
            </a:prstGeom>
            <a:noFill/>
            <a:ln>
              <a:noFill/>
            </a:ln>
          </p:spPr>
        </p:pic>
      </p:grpSp>
      <p:sp>
        <p:nvSpPr>
          <p:cNvPr id="81" name="Google Shape;81;p14"/>
          <p:cNvSpPr txBox="1"/>
          <p:nvPr>
            <p:ph type="title"/>
          </p:nvPr>
        </p:nvSpPr>
        <p:spPr>
          <a:xfrm flipH="1">
            <a:off x="2530350" y="2513650"/>
            <a:ext cx="5348100" cy="1352400"/>
          </a:xfrm>
          <a:prstGeom prst="rect">
            <a:avLst/>
          </a:prstGeom>
        </p:spPr>
        <p:txBody>
          <a:bodyPr anchorCtr="0" anchor="ctr" bIns="91425" lIns="91425" spcFirstLastPara="1" rIns="91425" wrap="square" tIns="91425">
            <a:noAutofit/>
          </a:bodyPr>
          <a:lstStyle>
            <a:lvl1pPr lvl="0" rtl="0" algn="r">
              <a:lnSpc>
                <a:spcPct val="90000"/>
              </a:lnSpc>
              <a:spcBef>
                <a:spcPts val="0"/>
              </a:spcBef>
              <a:spcAft>
                <a:spcPts val="0"/>
              </a:spcAft>
              <a:buSzPts val="7000"/>
              <a:buNone/>
              <a:defRPr sz="4000">
                <a:solidFill>
                  <a:schemeClr val="lt1"/>
                </a:solidFill>
              </a:defRPr>
            </a:lvl1pPr>
            <a:lvl2pPr lvl="1" rtl="0" algn="r">
              <a:lnSpc>
                <a:spcPct val="100000"/>
              </a:lnSpc>
              <a:spcBef>
                <a:spcPts val="0"/>
              </a:spcBef>
              <a:spcAft>
                <a:spcPts val="0"/>
              </a:spcAft>
              <a:buSzPts val="5000"/>
              <a:buNone/>
              <a:defRPr sz="5000"/>
            </a:lvl2pPr>
            <a:lvl3pPr lvl="2" rtl="0" algn="r">
              <a:lnSpc>
                <a:spcPct val="100000"/>
              </a:lnSpc>
              <a:spcBef>
                <a:spcPts val="0"/>
              </a:spcBef>
              <a:spcAft>
                <a:spcPts val="0"/>
              </a:spcAft>
              <a:buSzPts val="5000"/>
              <a:buNone/>
              <a:defRPr sz="5000"/>
            </a:lvl3pPr>
            <a:lvl4pPr lvl="3" rtl="0" algn="r">
              <a:lnSpc>
                <a:spcPct val="100000"/>
              </a:lnSpc>
              <a:spcBef>
                <a:spcPts val="0"/>
              </a:spcBef>
              <a:spcAft>
                <a:spcPts val="0"/>
              </a:spcAft>
              <a:buSzPts val="5000"/>
              <a:buNone/>
              <a:defRPr sz="5000"/>
            </a:lvl4pPr>
            <a:lvl5pPr lvl="4" rtl="0" algn="r">
              <a:lnSpc>
                <a:spcPct val="100000"/>
              </a:lnSpc>
              <a:spcBef>
                <a:spcPts val="0"/>
              </a:spcBef>
              <a:spcAft>
                <a:spcPts val="0"/>
              </a:spcAft>
              <a:buSzPts val="5000"/>
              <a:buNone/>
              <a:defRPr sz="5000"/>
            </a:lvl5pPr>
            <a:lvl6pPr lvl="5" rtl="0" algn="r">
              <a:lnSpc>
                <a:spcPct val="100000"/>
              </a:lnSpc>
              <a:spcBef>
                <a:spcPts val="0"/>
              </a:spcBef>
              <a:spcAft>
                <a:spcPts val="0"/>
              </a:spcAft>
              <a:buSzPts val="5000"/>
              <a:buNone/>
              <a:defRPr sz="5000"/>
            </a:lvl6pPr>
            <a:lvl7pPr lvl="6" rtl="0" algn="r">
              <a:lnSpc>
                <a:spcPct val="100000"/>
              </a:lnSpc>
              <a:spcBef>
                <a:spcPts val="0"/>
              </a:spcBef>
              <a:spcAft>
                <a:spcPts val="0"/>
              </a:spcAft>
              <a:buSzPts val="5000"/>
              <a:buNone/>
              <a:defRPr sz="5000"/>
            </a:lvl7pPr>
            <a:lvl8pPr lvl="7" rtl="0" algn="r">
              <a:lnSpc>
                <a:spcPct val="100000"/>
              </a:lnSpc>
              <a:spcBef>
                <a:spcPts val="0"/>
              </a:spcBef>
              <a:spcAft>
                <a:spcPts val="0"/>
              </a:spcAft>
              <a:buSzPts val="5000"/>
              <a:buNone/>
              <a:defRPr sz="5000"/>
            </a:lvl8pPr>
            <a:lvl9pPr lvl="8" rtl="0" algn="r">
              <a:lnSpc>
                <a:spcPct val="100000"/>
              </a:lnSpc>
              <a:spcBef>
                <a:spcPts val="0"/>
              </a:spcBef>
              <a:spcAft>
                <a:spcPts val="0"/>
              </a:spcAft>
              <a:buSzPts val="5000"/>
              <a:buNone/>
              <a:defRPr sz="5000"/>
            </a:lvl9pPr>
          </a:lstStyle>
          <a:p/>
        </p:txBody>
      </p:sp>
      <p:sp>
        <p:nvSpPr>
          <p:cNvPr id="82" name="Google Shape;82;p14"/>
          <p:cNvSpPr txBox="1"/>
          <p:nvPr>
            <p:ph hasCustomPrompt="1" idx="2" type="title"/>
          </p:nvPr>
        </p:nvSpPr>
        <p:spPr>
          <a:xfrm flipH="1">
            <a:off x="6595804" y="1413942"/>
            <a:ext cx="1057200" cy="76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5000"/>
              <a:buNone/>
              <a:defRPr sz="4000">
                <a:solidFill>
                  <a:schemeClr val="lt1"/>
                </a:solidFill>
              </a:defRPr>
            </a:lvl1pPr>
            <a:lvl2pPr lvl="1" rtl="0" algn="ctr">
              <a:lnSpc>
                <a:spcPct val="100000"/>
              </a:lnSpc>
              <a:spcBef>
                <a:spcPts val="0"/>
              </a:spcBef>
              <a:spcAft>
                <a:spcPts val="0"/>
              </a:spcAft>
              <a:buClr>
                <a:schemeClr val="lt1"/>
              </a:buClr>
              <a:buSzPts val="5000"/>
              <a:buNone/>
              <a:defRPr sz="5000">
                <a:solidFill>
                  <a:schemeClr val="lt1"/>
                </a:solidFill>
              </a:defRPr>
            </a:lvl2pPr>
            <a:lvl3pPr lvl="2" rtl="0" algn="ctr">
              <a:lnSpc>
                <a:spcPct val="100000"/>
              </a:lnSpc>
              <a:spcBef>
                <a:spcPts val="0"/>
              </a:spcBef>
              <a:spcAft>
                <a:spcPts val="0"/>
              </a:spcAft>
              <a:buClr>
                <a:schemeClr val="lt1"/>
              </a:buClr>
              <a:buSzPts val="5000"/>
              <a:buNone/>
              <a:defRPr sz="5000">
                <a:solidFill>
                  <a:schemeClr val="lt1"/>
                </a:solidFill>
              </a:defRPr>
            </a:lvl3pPr>
            <a:lvl4pPr lvl="3" rtl="0" algn="ctr">
              <a:lnSpc>
                <a:spcPct val="100000"/>
              </a:lnSpc>
              <a:spcBef>
                <a:spcPts val="0"/>
              </a:spcBef>
              <a:spcAft>
                <a:spcPts val="0"/>
              </a:spcAft>
              <a:buClr>
                <a:schemeClr val="lt1"/>
              </a:buClr>
              <a:buSzPts val="5000"/>
              <a:buNone/>
              <a:defRPr sz="5000">
                <a:solidFill>
                  <a:schemeClr val="lt1"/>
                </a:solidFill>
              </a:defRPr>
            </a:lvl4pPr>
            <a:lvl5pPr lvl="4" rtl="0" algn="ctr">
              <a:lnSpc>
                <a:spcPct val="100000"/>
              </a:lnSpc>
              <a:spcBef>
                <a:spcPts val="0"/>
              </a:spcBef>
              <a:spcAft>
                <a:spcPts val="0"/>
              </a:spcAft>
              <a:buClr>
                <a:schemeClr val="lt1"/>
              </a:buClr>
              <a:buSzPts val="5000"/>
              <a:buNone/>
              <a:defRPr sz="5000">
                <a:solidFill>
                  <a:schemeClr val="lt1"/>
                </a:solidFill>
              </a:defRPr>
            </a:lvl5pPr>
            <a:lvl6pPr lvl="5" rtl="0" algn="ctr">
              <a:lnSpc>
                <a:spcPct val="100000"/>
              </a:lnSpc>
              <a:spcBef>
                <a:spcPts val="0"/>
              </a:spcBef>
              <a:spcAft>
                <a:spcPts val="0"/>
              </a:spcAft>
              <a:buClr>
                <a:schemeClr val="lt1"/>
              </a:buClr>
              <a:buSzPts val="5000"/>
              <a:buNone/>
              <a:defRPr sz="5000">
                <a:solidFill>
                  <a:schemeClr val="lt1"/>
                </a:solidFill>
              </a:defRPr>
            </a:lvl6pPr>
            <a:lvl7pPr lvl="6" rtl="0" algn="ctr">
              <a:lnSpc>
                <a:spcPct val="100000"/>
              </a:lnSpc>
              <a:spcBef>
                <a:spcPts val="0"/>
              </a:spcBef>
              <a:spcAft>
                <a:spcPts val="0"/>
              </a:spcAft>
              <a:buClr>
                <a:schemeClr val="lt1"/>
              </a:buClr>
              <a:buSzPts val="5000"/>
              <a:buNone/>
              <a:defRPr sz="5000">
                <a:solidFill>
                  <a:schemeClr val="lt1"/>
                </a:solidFill>
              </a:defRPr>
            </a:lvl7pPr>
            <a:lvl8pPr lvl="7" rtl="0" algn="ctr">
              <a:lnSpc>
                <a:spcPct val="100000"/>
              </a:lnSpc>
              <a:spcBef>
                <a:spcPts val="0"/>
              </a:spcBef>
              <a:spcAft>
                <a:spcPts val="0"/>
              </a:spcAft>
              <a:buClr>
                <a:schemeClr val="lt1"/>
              </a:buClr>
              <a:buSzPts val="5000"/>
              <a:buNone/>
              <a:defRPr sz="5000">
                <a:solidFill>
                  <a:schemeClr val="lt1"/>
                </a:solidFill>
              </a:defRPr>
            </a:lvl8pPr>
            <a:lvl9pPr lvl="8" rtl="0" algn="ctr">
              <a:lnSpc>
                <a:spcPct val="100000"/>
              </a:lnSpc>
              <a:spcBef>
                <a:spcPts val="0"/>
              </a:spcBef>
              <a:spcAft>
                <a:spcPts val="0"/>
              </a:spcAft>
              <a:buClr>
                <a:schemeClr val="lt1"/>
              </a:buClr>
              <a:buSzPts val="5000"/>
              <a:buNone/>
              <a:defRPr sz="5000">
                <a:solidFill>
                  <a:schemeClr val="lt1"/>
                </a:solidFill>
              </a:defRPr>
            </a:lvl9pPr>
          </a:lstStyle>
          <a:p>
            <a:r>
              <a:t>xx%</a:t>
            </a:r>
          </a:p>
        </p:txBody>
      </p:sp>
      <p:sp>
        <p:nvSpPr>
          <p:cNvPr id="83" name="Google Shape;83;p14"/>
          <p:cNvSpPr txBox="1"/>
          <p:nvPr>
            <p:ph idx="1" type="subTitle"/>
          </p:nvPr>
        </p:nvSpPr>
        <p:spPr>
          <a:xfrm flipH="1">
            <a:off x="2530349" y="3706500"/>
            <a:ext cx="5348100" cy="426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800">
                <a:solidFill>
                  <a:schemeClr val="lt1"/>
                </a:solidFill>
              </a:defRPr>
            </a:lvl1pPr>
            <a:lvl2pPr lvl="1" rtl="0" algn="r">
              <a:lnSpc>
                <a:spcPct val="100000"/>
              </a:lnSpc>
              <a:spcBef>
                <a:spcPts val="0"/>
              </a:spcBef>
              <a:spcAft>
                <a:spcPts val="0"/>
              </a:spcAft>
              <a:buNone/>
              <a:defRPr sz="1800">
                <a:solidFill>
                  <a:schemeClr val="lt1"/>
                </a:solidFill>
              </a:defRPr>
            </a:lvl2pPr>
            <a:lvl3pPr lvl="2" rtl="0" algn="r">
              <a:lnSpc>
                <a:spcPct val="100000"/>
              </a:lnSpc>
              <a:spcBef>
                <a:spcPts val="0"/>
              </a:spcBef>
              <a:spcAft>
                <a:spcPts val="0"/>
              </a:spcAft>
              <a:buNone/>
              <a:defRPr sz="1800">
                <a:solidFill>
                  <a:schemeClr val="lt1"/>
                </a:solidFill>
              </a:defRPr>
            </a:lvl3pPr>
            <a:lvl4pPr lvl="3" rtl="0" algn="r">
              <a:lnSpc>
                <a:spcPct val="100000"/>
              </a:lnSpc>
              <a:spcBef>
                <a:spcPts val="0"/>
              </a:spcBef>
              <a:spcAft>
                <a:spcPts val="0"/>
              </a:spcAft>
              <a:buNone/>
              <a:defRPr sz="1800">
                <a:solidFill>
                  <a:schemeClr val="lt1"/>
                </a:solidFill>
              </a:defRPr>
            </a:lvl4pPr>
            <a:lvl5pPr lvl="4" rtl="0" algn="r">
              <a:lnSpc>
                <a:spcPct val="100000"/>
              </a:lnSpc>
              <a:spcBef>
                <a:spcPts val="0"/>
              </a:spcBef>
              <a:spcAft>
                <a:spcPts val="0"/>
              </a:spcAft>
              <a:buNone/>
              <a:defRPr sz="1800">
                <a:solidFill>
                  <a:schemeClr val="lt1"/>
                </a:solidFill>
              </a:defRPr>
            </a:lvl5pPr>
            <a:lvl6pPr lvl="5" rtl="0" algn="r">
              <a:lnSpc>
                <a:spcPct val="100000"/>
              </a:lnSpc>
              <a:spcBef>
                <a:spcPts val="0"/>
              </a:spcBef>
              <a:spcAft>
                <a:spcPts val="0"/>
              </a:spcAft>
              <a:buNone/>
              <a:defRPr sz="1800">
                <a:solidFill>
                  <a:schemeClr val="lt1"/>
                </a:solidFill>
              </a:defRPr>
            </a:lvl6pPr>
            <a:lvl7pPr lvl="6" rtl="0" algn="r">
              <a:lnSpc>
                <a:spcPct val="100000"/>
              </a:lnSpc>
              <a:spcBef>
                <a:spcPts val="0"/>
              </a:spcBef>
              <a:spcAft>
                <a:spcPts val="0"/>
              </a:spcAft>
              <a:buNone/>
              <a:defRPr sz="1800">
                <a:solidFill>
                  <a:schemeClr val="lt1"/>
                </a:solidFill>
              </a:defRPr>
            </a:lvl7pPr>
            <a:lvl8pPr lvl="7" rtl="0" algn="r">
              <a:lnSpc>
                <a:spcPct val="100000"/>
              </a:lnSpc>
              <a:spcBef>
                <a:spcPts val="0"/>
              </a:spcBef>
              <a:spcAft>
                <a:spcPts val="0"/>
              </a:spcAft>
              <a:buNone/>
              <a:defRPr sz="1800">
                <a:solidFill>
                  <a:schemeClr val="lt1"/>
                </a:solidFill>
              </a:defRPr>
            </a:lvl8pPr>
            <a:lvl9pPr lvl="8" rtl="0" algn="r">
              <a:lnSpc>
                <a:spcPct val="100000"/>
              </a:lnSpc>
              <a:spcBef>
                <a:spcPts val="0"/>
              </a:spcBef>
              <a:spcAft>
                <a:spcPts val="0"/>
              </a:spcAft>
              <a:buNone/>
              <a:defRPr sz="18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8_1">
    <p:spTree>
      <p:nvGrpSpPr>
        <p:cNvPr id="84" name="Shape 84"/>
        <p:cNvGrpSpPr/>
        <p:nvPr/>
      </p:nvGrpSpPr>
      <p:grpSpPr>
        <a:xfrm>
          <a:off x="0" y="0"/>
          <a:ext cx="0" cy="0"/>
          <a:chOff x="0" y="0"/>
          <a:chExt cx="0" cy="0"/>
        </a:xfrm>
      </p:grpSpPr>
      <p:grpSp>
        <p:nvGrpSpPr>
          <p:cNvPr id="85" name="Google Shape;85;p15"/>
          <p:cNvGrpSpPr/>
          <p:nvPr/>
        </p:nvGrpSpPr>
        <p:grpSpPr>
          <a:xfrm>
            <a:off x="831175" y="539500"/>
            <a:ext cx="8312829" cy="4069076"/>
            <a:chOff x="831175" y="539500"/>
            <a:chExt cx="8312829" cy="4069076"/>
          </a:xfrm>
        </p:grpSpPr>
        <p:pic>
          <p:nvPicPr>
            <p:cNvPr id="86" name="Google Shape;86;p15"/>
            <p:cNvPicPr preferRelativeResize="0"/>
            <p:nvPr/>
          </p:nvPicPr>
          <p:blipFill rotWithShape="1">
            <a:blip r:embed="rId2">
              <a:alphaModFix/>
            </a:blip>
            <a:srcRect b="5555" l="0" r="0" t="5555"/>
            <a:stretch/>
          </p:blipFill>
          <p:spPr>
            <a:xfrm rot="10800000">
              <a:off x="1007053" y="539500"/>
              <a:ext cx="8136951" cy="4069076"/>
            </a:xfrm>
            <a:prstGeom prst="rect">
              <a:avLst/>
            </a:prstGeom>
            <a:noFill/>
            <a:ln>
              <a:noFill/>
            </a:ln>
          </p:spPr>
        </p:pic>
        <p:pic>
          <p:nvPicPr>
            <p:cNvPr id="87" name="Google Shape;87;p15"/>
            <p:cNvPicPr preferRelativeResize="0"/>
            <p:nvPr/>
          </p:nvPicPr>
          <p:blipFill rotWithShape="1">
            <a:blip r:embed="rId3">
              <a:alphaModFix/>
            </a:blip>
            <a:srcRect b="0" l="99030" r="-5" t="0"/>
            <a:stretch/>
          </p:blipFill>
          <p:spPr>
            <a:xfrm rot="10800000">
              <a:off x="831175" y="539500"/>
              <a:ext cx="70499" cy="4069076"/>
            </a:xfrm>
            <a:prstGeom prst="rect">
              <a:avLst/>
            </a:prstGeom>
            <a:noFill/>
            <a:ln>
              <a:noFill/>
            </a:ln>
          </p:spPr>
        </p:pic>
      </p:grpSp>
      <p:sp>
        <p:nvSpPr>
          <p:cNvPr id="88" name="Google Shape;88;p15"/>
          <p:cNvSpPr txBox="1"/>
          <p:nvPr>
            <p:ph type="title"/>
          </p:nvPr>
        </p:nvSpPr>
        <p:spPr>
          <a:xfrm>
            <a:off x="1265550" y="2513650"/>
            <a:ext cx="7158600" cy="13524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SzPts val="7000"/>
              <a:buNone/>
              <a:defRPr sz="4000">
                <a:solidFill>
                  <a:schemeClr val="lt1"/>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89" name="Google Shape;89;p15"/>
          <p:cNvSpPr txBox="1"/>
          <p:nvPr>
            <p:ph hasCustomPrompt="1" idx="2" type="title"/>
          </p:nvPr>
        </p:nvSpPr>
        <p:spPr>
          <a:xfrm>
            <a:off x="1491000" y="1413942"/>
            <a:ext cx="1057200" cy="76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5000"/>
              <a:buNone/>
              <a:defRPr sz="4000">
                <a:solidFill>
                  <a:schemeClr val="lt1"/>
                </a:solidFill>
              </a:defRPr>
            </a:lvl1pPr>
            <a:lvl2pPr lvl="1" rtl="0" algn="ctr">
              <a:lnSpc>
                <a:spcPct val="100000"/>
              </a:lnSpc>
              <a:spcBef>
                <a:spcPts val="0"/>
              </a:spcBef>
              <a:spcAft>
                <a:spcPts val="0"/>
              </a:spcAft>
              <a:buClr>
                <a:schemeClr val="lt1"/>
              </a:buClr>
              <a:buSzPts val="5000"/>
              <a:buNone/>
              <a:defRPr sz="5000">
                <a:solidFill>
                  <a:schemeClr val="lt1"/>
                </a:solidFill>
              </a:defRPr>
            </a:lvl2pPr>
            <a:lvl3pPr lvl="2" rtl="0" algn="ctr">
              <a:lnSpc>
                <a:spcPct val="100000"/>
              </a:lnSpc>
              <a:spcBef>
                <a:spcPts val="0"/>
              </a:spcBef>
              <a:spcAft>
                <a:spcPts val="0"/>
              </a:spcAft>
              <a:buClr>
                <a:schemeClr val="lt1"/>
              </a:buClr>
              <a:buSzPts val="5000"/>
              <a:buNone/>
              <a:defRPr sz="5000">
                <a:solidFill>
                  <a:schemeClr val="lt1"/>
                </a:solidFill>
              </a:defRPr>
            </a:lvl3pPr>
            <a:lvl4pPr lvl="3" rtl="0" algn="ctr">
              <a:lnSpc>
                <a:spcPct val="100000"/>
              </a:lnSpc>
              <a:spcBef>
                <a:spcPts val="0"/>
              </a:spcBef>
              <a:spcAft>
                <a:spcPts val="0"/>
              </a:spcAft>
              <a:buClr>
                <a:schemeClr val="lt1"/>
              </a:buClr>
              <a:buSzPts val="5000"/>
              <a:buNone/>
              <a:defRPr sz="5000">
                <a:solidFill>
                  <a:schemeClr val="lt1"/>
                </a:solidFill>
              </a:defRPr>
            </a:lvl4pPr>
            <a:lvl5pPr lvl="4" rtl="0" algn="ctr">
              <a:lnSpc>
                <a:spcPct val="100000"/>
              </a:lnSpc>
              <a:spcBef>
                <a:spcPts val="0"/>
              </a:spcBef>
              <a:spcAft>
                <a:spcPts val="0"/>
              </a:spcAft>
              <a:buClr>
                <a:schemeClr val="lt1"/>
              </a:buClr>
              <a:buSzPts val="5000"/>
              <a:buNone/>
              <a:defRPr sz="5000">
                <a:solidFill>
                  <a:schemeClr val="lt1"/>
                </a:solidFill>
              </a:defRPr>
            </a:lvl5pPr>
            <a:lvl6pPr lvl="5" rtl="0" algn="ctr">
              <a:lnSpc>
                <a:spcPct val="100000"/>
              </a:lnSpc>
              <a:spcBef>
                <a:spcPts val="0"/>
              </a:spcBef>
              <a:spcAft>
                <a:spcPts val="0"/>
              </a:spcAft>
              <a:buClr>
                <a:schemeClr val="lt1"/>
              </a:buClr>
              <a:buSzPts val="5000"/>
              <a:buNone/>
              <a:defRPr sz="5000">
                <a:solidFill>
                  <a:schemeClr val="lt1"/>
                </a:solidFill>
              </a:defRPr>
            </a:lvl6pPr>
            <a:lvl7pPr lvl="6" rtl="0" algn="ctr">
              <a:lnSpc>
                <a:spcPct val="100000"/>
              </a:lnSpc>
              <a:spcBef>
                <a:spcPts val="0"/>
              </a:spcBef>
              <a:spcAft>
                <a:spcPts val="0"/>
              </a:spcAft>
              <a:buClr>
                <a:schemeClr val="lt1"/>
              </a:buClr>
              <a:buSzPts val="5000"/>
              <a:buNone/>
              <a:defRPr sz="5000">
                <a:solidFill>
                  <a:schemeClr val="lt1"/>
                </a:solidFill>
              </a:defRPr>
            </a:lvl7pPr>
            <a:lvl8pPr lvl="7" rtl="0" algn="ctr">
              <a:lnSpc>
                <a:spcPct val="100000"/>
              </a:lnSpc>
              <a:spcBef>
                <a:spcPts val="0"/>
              </a:spcBef>
              <a:spcAft>
                <a:spcPts val="0"/>
              </a:spcAft>
              <a:buClr>
                <a:schemeClr val="lt1"/>
              </a:buClr>
              <a:buSzPts val="5000"/>
              <a:buNone/>
              <a:defRPr sz="5000">
                <a:solidFill>
                  <a:schemeClr val="lt1"/>
                </a:solidFill>
              </a:defRPr>
            </a:lvl8pPr>
            <a:lvl9pPr lvl="8" rtl="0" algn="ctr">
              <a:lnSpc>
                <a:spcPct val="100000"/>
              </a:lnSpc>
              <a:spcBef>
                <a:spcPts val="0"/>
              </a:spcBef>
              <a:spcAft>
                <a:spcPts val="0"/>
              </a:spcAft>
              <a:buClr>
                <a:schemeClr val="lt1"/>
              </a:buClr>
              <a:buSzPts val="5000"/>
              <a:buNone/>
              <a:defRPr sz="5000">
                <a:solidFill>
                  <a:schemeClr val="lt1"/>
                </a:solidFill>
              </a:defRPr>
            </a:lvl9pPr>
          </a:lstStyle>
          <a:p>
            <a:r>
              <a:t>xx%</a:t>
            </a:r>
          </a:p>
        </p:txBody>
      </p:sp>
      <p:sp>
        <p:nvSpPr>
          <p:cNvPr id="90" name="Google Shape;90;p15"/>
          <p:cNvSpPr txBox="1"/>
          <p:nvPr>
            <p:ph idx="1" type="subTitle"/>
          </p:nvPr>
        </p:nvSpPr>
        <p:spPr>
          <a:xfrm>
            <a:off x="1265550" y="3706500"/>
            <a:ext cx="7158600" cy="42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800">
                <a:solidFill>
                  <a:schemeClr val="lt1"/>
                </a:solidFill>
              </a:defRPr>
            </a:lvl1pPr>
            <a:lvl2pPr lvl="1" rtl="0">
              <a:lnSpc>
                <a:spcPct val="100000"/>
              </a:lnSpc>
              <a:spcBef>
                <a:spcPts val="0"/>
              </a:spcBef>
              <a:spcAft>
                <a:spcPts val="0"/>
              </a:spcAft>
              <a:buNone/>
              <a:defRPr sz="1800">
                <a:solidFill>
                  <a:schemeClr val="lt1"/>
                </a:solidFill>
              </a:defRPr>
            </a:lvl2pPr>
            <a:lvl3pPr lvl="2" rtl="0">
              <a:lnSpc>
                <a:spcPct val="100000"/>
              </a:lnSpc>
              <a:spcBef>
                <a:spcPts val="0"/>
              </a:spcBef>
              <a:spcAft>
                <a:spcPts val="0"/>
              </a:spcAft>
              <a:buNone/>
              <a:defRPr sz="1800">
                <a:solidFill>
                  <a:schemeClr val="lt1"/>
                </a:solidFill>
              </a:defRPr>
            </a:lvl3pPr>
            <a:lvl4pPr lvl="3" rtl="0">
              <a:lnSpc>
                <a:spcPct val="100000"/>
              </a:lnSpc>
              <a:spcBef>
                <a:spcPts val="0"/>
              </a:spcBef>
              <a:spcAft>
                <a:spcPts val="0"/>
              </a:spcAft>
              <a:buNone/>
              <a:defRPr sz="1800">
                <a:solidFill>
                  <a:schemeClr val="lt1"/>
                </a:solidFill>
              </a:defRPr>
            </a:lvl4pPr>
            <a:lvl5pPr lvl="4" rtl="0">
              <a:lnSpc>
                <a:spcPct val="100000"/>
              </a:lnSpc>
              <a:spcBef>
                <a:spcPts val="0"/>
              </a:spcBef>
              <a:spcAft>
                <a:spcPts val="0"/>
              </a:spcAft>
              <a:buNone/>
              <a:defRPr sz="1800">
                <a:solidFill>
                  <a:schemeClr val="lt1"/>
                </a:solidFill>
              </a:defRPr>
            </a:lvl5pPr>
            <a:lvl6pPr lvl="5" rtl="0">
              <a:lnSpc>
                <a:spcPct val="100000"/>
              </a:lnSpc>
              <a:spcBef>
                <a:spcPts val="0"/>
              </a:spcBef>
              <a:spcAft>
                <a:spcPts val="0"/>
              </a:spcAft>
              <a:buNone/>
              <a:defRPr sz="1800">
                <a:solidFill>
                  <a:schemeClr val="lt1"/>
                </a:solidFill>
              </a:defRPr>
            </a:lvl6pPr>
            <a:lvl7pPr lvl="6" rtl="0">
              <a:lnSpc>
                <a:spcPct val="100000"/>
              </a:lnSpc>
              <a:spcBef>
                <a:spcPts val="0"/>
              </a:spcBef>
              <a:spcAft>
                <a:spcPts val="0"/>
              </a:spcAft>
              <a:buNone/>
              <a:defRPr sz="1800">
                <a:solidFill>
                  <a:schemeClr val="lt1"/>
                </a:solidFill>
              </a:defRPr>
            </a:lvl7pPr>
            <a:lvl8pPr lvl="7" rtl="0">
              <a:lnSpc>
                <a:spcPct val="100000"/>
              </a:lnSpc>
              <a:spcBef>
                <a:spcPts val="0"/>
              </a:spcBef>
              <a:spcAft>
                <a:spcPts val="0"/>
              </a:spcAft>
              <a:buNone/>
              <a:defRPr sz="1800">
                <a:solidFill>
                  <a:schemeClr val="lt1"/>
                </a:solidFill>
              </a:defRPr>
            </a:lvl8pPr>
            <a:lvl9pPr lvl="8" rtl="0">
              <a:lnSpc>
                <a:spcPct val="100000"/>
              </a:lnSpc>
              <a:spcBef>
                <a:spcPts val="0"/>
              </a:spcBef>
              <a:spcAft>
                <a:spcPts val="0"/>
              </a:spcAft>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9">
    <p:spTree>
      <p:nvGrpSpPr>
        <p:cNvPr id="91" name="Shape 91"/>
        <p:cNvGrpSpPr/>
        <p:nvPr/>
      </p:nvGrpSpPr>
      <p:grpSpPr>
        <a:xfrm>
          <a:off x="0" y="0"/>
          <a:ext cx="0" cy="0"/>
          <a:chOff x="0" y="0"/>
          <a:chExt cx="0" cy="0"/>
        </a:xfrm>
      </p:grpSpPr>
      <p:grpSp>
        <p:nvGrpSpPr>
          <p:cNvPr id="92" name="Google Shape;92;p16"/>
          <p:cNvGrpSpPr/>
          <p:nvPr/>
        </p:nvGrpSpPr>
        <p:grpSpPr>
          <a:xfrm>
            <a:off x="0" y="537213"/>
            <a:ext cx="8312829" cy="4069076"/>
            <a:chOff x="0" y="537213"/>
            <a:chExt cx="8312829" cy="4069076"/>
          </a:xfrm>
        </p:grpSpPr>
        <p:pic>
          <p:nvPicPr>
            <p:cNvPr id="93" name="Google Shape;93;p16"/>
            <p:cNvPicPr preferRelativeResize="0"/>
            <p:nvPr/>
          </p:nvPicPr>
          <p:blipFill rotWithShape="1">
            <a:blip r:embed="rId2">
              <a:alphaModFix/>
            </a:blip>
            <a:srcRect b="5555" l="0" r="0" t="5555"/>
            <a:stretch/>
          </p:blipFill>
          <p:spPr>
            <a:xfrm flipH="1">
              <a:off x="0" y="537213"/>
              <a:ext cx="8136951" cy="4069076"/>
            </a:xfrm>
            <a:prstGeom prst="rect">
              <a:avLst/>
            </a:prstGeom>
            <a:noFill/>
            <a:ln>
              <a:noFill/>
            </a:ln>
          </p:spPr>
        </p:pic>
        <p:pic>
          <p:nvPicPr>
            <p:cNvPr id="94" name="Google Shape;94;p16"/>
            <p:cNvPicPr preferRelativeResize="0"/>
            <p:nvPr/>
          </p:nvPicPr>
          <p:blipFill rotWithShape="1">
            <a:blip r:embed="rId3">
              <a:alphaModFix/>
            </a:blip>
            <a:srcRect b="0" l="1048" r="97976" t="0"/>
            <a:stretch/>
          </p:blipFill>
          <p:spPr>
            <a:xfrm flipH="1">
              <a:off x="8242330" y="537213"/>
              <a:ext cx="70499" cy="4069076"/>
            </a:xfrm>
            <a:prstGeom prst="rect">
              <a:avLst/>
            </a:prstGeom>
            <a:noFill/>
            <a:ln>
              <a:noFill/>
            </a:ln>
          </p:spPr>
        </p:pic>
      </p:grpSp>
      <p:sp>
        <p:nvSpPr>
          <p:cNvPr id="95" name="Google Shape;95;p16"/>
          <p:cNvSpPr txBox="1"/>
          <p:nvPr>
            <p:ph type="title"/>
          </p:nvPr>
        </p:nvSpPr>
        <p:spPr>
          <a:xfrm flipH="1">
            <a:off x="2428045" y="2513650"/>
            <a:ext cx="5450400" cy="1352400"/>
          </a:xfrm>
          <a:prstGeom prst="rect">
            <a:avLst/>
          </a:prstGeom>
        </p:spPr>
        <p:txBody>
          <a:bodyPr anchorCtr="0" anchor="ctr" bIns="91425" lIns="91425" spcFirstLastPara="1" rIns="91425" wrap="square" tIns="91425">
            <a:noAutofit/>
          </a:bodyPr>
          <a:lstStyle>
            <a:lvl1pPr lvl="0" rtl="0" algn="r">
              <a:lnSpc>
                <a:spcPct val="90000"/>
              </a:lnSpc>
              <a:spcBef>
                <a:spcPts val="0"/>
              </a:spcBef>
              <a:spcAft>
                <a:spcPts val="0"/>
              </a:spcAft>
              <a:buSzPts val="7000"/>
              <a:buNone/>
              <a:defRPr sz="4000">
                <a:solidFill>
                  <a:schemeClr val="lt1"/>
                </a:solidFill>
              </a:defRPr>
            </a:lvl1pPr>
            <a:lvl2pPr lvl="1" rtl="0" algn="r">
              <a:lnSpc>
                <a:spcPct val="100000"/>
              </a:lnSpc>
              <a:spcBef>
                <a:spcPts val="0"/>
              </a:spcBef>
              <a:spcAft>
                <a:spcPts val="0"/>
              </a:spcAft>
              <a:buSzPts val="5000"/>
              <a:buNone/>
              <a:defRPr sz="5000"/>
            </a:lvl2pPr>
            <a:lvl3pPr lvl="2" rtl="0" algn="r">
              <a:lnSpc>
                <a:spcPct val="100000"/>
              </a:lnSpc>
              <a:spcBef>
                <a:spcPts val="0"/>
              </a:spcBef>
              <a:spcAft>
                <a:spcPts val="0"/>
              </a:spcAft>
              <a:buSzPts val="5000"/>
              <a:buNone/>
              <a:defRPr sz="5000"/>
            </a:lvl3pPr>
            <a:lvl4pPr lvl="3" rtl="0" algn="r">
              <a:lnSpc>
                <a:spcPct val="100000"/>
              </a:lnSpc>
              <a:spcBef>
                <a:spcPts val="0"/>
              </a:spcBef>
              <a:spcAft>
                <a:spcPts val="0"/>
              </a:spcAft>
              <a:buSzPts val="5000"/>
              <a:buNone/>
              <a:defRPr sz="5000"/>
            </a:lvl4pPr>
            <a:lvl5pPr lvl="4" rtl="0" algn="r">
              <a:lnSpc>
                <a:spcPct val="100000"/>
              </a:lnSpc>
              <a:spcBef>
                <a:spcPts val="0"/>
              </a:spcBef>
              <a:spcAft>
                <a:spcPts val="0"/>
              </a:spcAft>
              <a:buSzPts val="5000"/>
              <a:buNone/>
              <a:defRPr sz="5000"/>
            </a:lvl5pPr>
            <a:lvl6pPr lvl="5" rtl="0" algn="r">
              <a:lnSpc>
                <a:spcPct val="100000"/>
              </a:lnSpc>
              <a:spcBef>
                <a:spcPts val="0"/>
              </a:spcBef>
              <a:spcAft>
                <a:spcPts val="0"/>
              </a:spcAft>
              <a:buSzPts val="5000"/>
              <a:buNone/>
              <a:defRPr sz="5000"/>
            </a:lvl6pPr>
            <a:lvl7pPr lvl="6" rtl="0" algn="r">
              <a:lnSpc>
                <a:spcPct val="100000"/>
              </a:lnSpc>
              <a:spcBef>
                <a:spcPts val="0"/>
              </a:spcBef>
              <a:spcAft>
                <a:spcPts val="0"/>
              </a:spcAft>
              <a:buSzPts val="5000"/>
              <a:buNone/>
              <a:defRPr sz="5000"/>
            </a:lvl7pPr>
            <a:lvl8pPr lvl="7" rtl="0" algn="r">
              <a:lnSpc>
                <a:spcPct val="100000"/>
              </a:lnSpc>
              <a:spcBef>
                <a:spcPts val="0"/>
              </a:spcBef>
              <a:spcAft>
                <a:spcPts val="0"/>
              </a:spcAft>
              <a:buSzPts val="5000"/>
              <a:buNone/>
              <a:defRPr sz="5000"/>
            </a:lvl8pPr>
            <a:lvl9pPr lvl="8" rtl="0" algn="r">
              <a:lnSpc>
                <a:spcPct val="100000"/>
              </a:lnSpc>
              <a:spcBef>
                <a:spcPts val="0"/>
              </a:spcBef>
              <a:spcAft>
                <a:spcPts val="0"/>
              </a:spcAft>
              <a:buSzPts val="5000"/>
              <a:buNone/>
              <a:defRPr sz="5000"/>
            </a:lvl9pPr>
          </a:lstStyle>
          <a:p/>
        </p:txBody>
      </p:sp>
      <p:sp>
        <p:nvSpPr>
          <p:cNvPr id="96" name="Google Shape;96;p16"/>
          <p:cNvSpPr txBox="1"/>
          <p:nvPr>
            <p:ph hasCustomPrompt="1" idx="2" type="title"/>
          </p:nvPr>
        </p:nvSpPr>
        <p:spPr>
          <a:xfrm flipH="1">
            <a:off x="6595804" y="1413942"/>
            <a:ext cx="1057200" cy="76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5000"/>
              <a:buNone/>
              <a:defRPr sz="4000">
                <a:solidFill>
                  <a:schemeClr val="lt1"/>
                </a:solidFill>
              </a:defRPr>
            </a:lvl1pPr>
            <a:lvl2pPr lvl="1" rtl="0" algn="ctr">
              <a:lnSpc>
                <a:spcPct val="100000"/>
              </a:lnSpc>
              <a:spcBef>
                <a:spcPts val="0"/>
              </a:spcBef>
              <a:spcAft>
                <a:spcPts val="0"/>
              </a:spcAft>
              <a:buClr>
                <a:schemeClr val="lt1"/>
              </a:buClr>
              <a:buSzPts val="5000"/>
              <a:buNone/>
              <a:defRPr sz="5000">
                <a:solidFill>
                  <a:schemeClr val="lt1"/>
                </a:solidFill>
              </a:defRPr>
            </a:lvl2pPr>
            <a:lvl3pPr lvl="2" rtl="0" algn="ctr">
              <a:lnSpc>
                <a:spcPct val="100000"/>
              </a:lnSpc>
              <a:spcBef>
                <a:spcPts val="0"/>
              </a:spcBef>
              <a:spcAft>
                <a:spcPts val="0"/>
              </a:spcAft>
              <a:buClr>
                <a:schemeClr val="lt1"/>
              </a:buClr>
              <a:buSzPts val="5000"/>
              <a:buNone/>
              <a:defRPr sz="5000">
                <a:solidFill>
                  <a:schemeClr val="lt1"/>
                </a:solidFill>
              </a:defRPr>
            </a:lvl3pPr>
            <a:lvl4pPr lvl="3" rtl="0" algn="ctr">
              <a:lnSpc>
                <a:spcPct val="100000"/>
              </a:lnSpc>
              <a:spcBef>
                <a:spcPts val="0"/>
              </a:spcBef>
              <a:spcAft>
                <a:spcPts val="0"/>
              </a:spcAft>
              <a:buClr>
                <a:schemeClr val="lt1"/>
              </a:buClr>
              <a:buSzPts val="5000"/>
              <a:buNone/>
              <a:defRPr sz="5000">
                <a:solidFill>
                  <a:schemeClr val="lt1"/>
                </a:solidFill>
              </a:defRPr>
            </a:lvl4pPr>
            <a:lvl5pPr lvl="4" rtl="0" algn="ctr">
              <a:lnSpc>
                <a:spcPct val="100000"/>
              </a:lnSpc>
              <a:spcBef>
                <a:spcPts val="0"/>
              </a:spcBef>
              <a:spcAft>
                <a:spcPts val="0"/>
              </a:spcAft>
              <a:buClr>
                <a:schemeClr val="lt1"/>
              </a:buClr>
              <a:buSzPts val="5000"/>
              <a:buNone/>
              <a:defRPr sz="5000">
                <a:solidFill>
                  <a:schemeClr val="lt1"/>
                </a:solidFill>
              </a:defRPr>
            </a:lvl5pPr>
            <a:lvl6pPr lvl="5" rtl="0" algn="ctr">
              <a:lnSpc>
                <a:spcPct val="100000"/>
              </a:lnSpc>
              <a:spcBef>
                <a:spcPts val="0"/>
              </a:spcBef>
              <a:spcAft>
                <a:spcPts val="0"/>
              </a:spcAft>
              <a:buClr>
                <a:schemeClr val="lt1"/>
              </a:buClr>
              <a:buSzPts val="5000"/>
              <a:buNone/>
              <a:defRPr sz="5000">
                <a:solidFill>
                  <a:schemeClr val="lt1"/>
                </a:solidFill>
              </a:defRPr>
            </a:lvl6pPr>
            <a:lvl7pPr lvl="6" rtl="0" algn="ctr">
              <a:lnSpc>
                <a:spcPct val="100000"/>
              </a:lnSpc>
              <a:spcBef>
                <a:spcPts val="0"/>
              </a:spcBef>
              <a:spcAft>
                <a:spcPts val="0"/>
              </a:spcAft>
              <a:buClr>
                <a:schemeClr val="lt1"/>
              </a:buClr>
              <a:buSzPts val="5000"/>
              <a:buNone/>
              <a:defRPr sz="5000">
                <a:solidFill>
                  <a:schemeClr val="lt1"/>
                </a:solidFill>
              </a:defRPr>
            </a:lvl7pPr>
            <a:lvl8pPr lvl="7" rtl="0" algn="ctr">
              <a:lnSpc>
                <a:spcPct val="100000"/>
              </a:lnSpc>
              <a:spcBef>
                <a:spcPts val="0"/>
              </a:spcBef>
              <a:spcAft>
                <a:spcPts val="0"/>
              </a:spcAft>
              <a:buClr>
                <a:schemeClr val="lt1"/>
              </a:buClr>
              <a:buSzPts val="5000"/>
              <a:buNone/>
              <a:defRPr sz="5000">
                <a:solidFill>
                  <a:schemeClr val="lt1"/>
                </a:solidFill>
              </a:defRPr>
            </a:lvl8pPr>
            <a:lvl9pPr lvl="8" rtl="0" algn="ctr">
              <a:lnSpc>
                <a:spcPct val="100000"/>
              </a:lnSpc>
              <a:spcBef>
                <a:spcPts val="0"/>
              </a:spcBef>
              <a:spcAft>
                <a:spcPts val="0"/>
              </a:spcAft>
              <a:buClr>
                <a:schemeClr val="lt1"/>
              </a:buClr>
              <a:buSzPts val="5000"/>
              <a:buNone/>
              <a:defRPr sz="5000">
                <a:solidFill>
                  <a:schemeClr val="lt1"/>
                </a:solidFill>
              </a:defRPr>
            </a:lvl9pPr>
          </a:lstStyle>
          <a:p>
            <a:r>
              <a:t>xx%</a:t>
            </a:r>
          </a:p>
        </p:txBody>
      </p:sp>
      <p:sp>
        <p:nvSpPr>
          <p:cNvPr id="97" name="Google Shape;97;p16"/>
          <p:cNvSpPr txBox="1"/>
          <p:nvPr>
            <p:ph idx="1" type="subTitle"/>
          </p:nvPr>
        </p:nvSpPr>
        <p:spPr>
          <a:xfrm flipH="1">
            <a:off x="2428049" y="3706497"/>
            <a:ext cx="5450400" cy="426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800">
                <a:solidFill>
                  <a:schemeClr val="lt1"/>
                </a:solidFill>
              </a:defRPr>
            </a:lvl1pPr>
            <a:lvl2pPr lvl="1" rtl="0" algn="r">
              <a:lnSpc>
                <a:spcPct val="100000"/>
              </a:lnSpc>
              <a:spcBef>
                <a:spcPts val="0"/>
              </a:spcBef>
              <a:spcAft>
                <a:spcPts val="0"/>
              </a:spcAft>
              <a:buNone/>
              <a:defRPr sz="1800">
                <a:solidFill>
                  <a:schemeClr val="lt1"/>
                </a:solidFill>
              </a:defRPr>
            </a:lvl2pPr>
            <a:lvl3pPr lvl="2" rtl="0" algn="r">
              <a:lnSpc>
                <a:spcPct val="100000"/>
              </a:lnSpc>
              <a:spcBef>
                <a:spcPts val="0"/>
              </a:spcBef>
              <a:spcAft>
                <a:spcPts val="0"/>
              </a:spcAft>
              <a:buNone/>
              <a:defRPr sz="1800">
                <a:solidFill>
                  <a:schemeClr val="lt1"/>
                </a:solidFill>
              </a:defRPr>
            </a:lvl3pPr>
            <a:lvl4pPr lvl="3" rtl="0" algn="r">
              <a:lnSpc>
                <a:spcPct val="100000"/>
              </a:lnSpc>
              <a:spcBef>
                <a:spcPts val="0"/>
              </a:spcBef>
              <a:spcAft>
                <a:spcPts val="0"/>
              </a:spcAft>
              <a:buNone/>
              <a:defRPr sz="1800">
                <a:solidFill>
                  <a:schemeClr val="lt1"/>
                </a:solidFill>
              </a:defRPr>
            </a:lvl4pPr>
            <a:lvl5pPr lvl="4" rtl="0" algn="r">
              <a:lnSpc>
                <a:spcPct val="100000"/>
              </a:lnSpc>
              <a:spcBef>
                <a:spcPts val="0"/>
              </a:spcBef>
              <a:spcAft>
                <a:spcPts val="0"/>
              </a:spcAft>
              <a:buNone/>
              <a:defRPr sz="1800">
                <a:solidFill>
                  <a:schemeClr val="lt1"/>
                </a:solidFill>
              </a:defRPr>
            </a:lvl5pPr>
            <a:lvl6pPr lvl="5" rtl="0" algn="r">
              <a:lnSpc>
                <a:spcPct val="100000"/>
              </a:lnSpc>
              <a:spcBef>
                <a:spcPts val="0"/>
              </a:spcBef>
              <a:spcAft>
                <a:spcPts val="0"/>
              </a:spcAft>
              <a:buNone/>
              <a:defRPr sz="1800">
                <a:solidFill>
                  <a:schemeClr val="lt1"/>
                </a:solidFill>
              </a:defRPr>
            </a:lvl6pPr>
            <a:lvl7pPr lvl="6" rtl="0" algn="r">
              <a:lnSpc>
                <a:spcPct val="100000"/>
              </a:lnSpc>
              <a:spcBef>
                <a:spcPts val="0"/>
              </a:spcBef>
              <a:spcAft>
                <a:spcPts val="0"/>
              </a:spcAft>
              <a:buNone/>
              <a:defRPr sz="1800">
                <a:solidFill>
                  <a:schemeClr val="lt1"/>
                </a:solidFill>
              </a:defRPr>
            </a:lvl7pPr>
            <a:lvl8pPr lvl="7" rtl="0" algn="r">
              <a:lnSpc>
                <a:spcPct val="100000"/>
              </a:lnSpc>
              <a:spcBef>
                <a:spcPts val="0"/>
              </a:spcBef>
              <a:spcAft>
                <a:spcPts val="0"/>
              </a:spcAft>
              <a:buNone/>
              <a:defRPr sz="1800">
                <a:solidFill>
                  <a:schemeClr val="lt1"/>
                </a:solidFill>
              </a:defRPr>
            </a:lvl8pPr>
            <a:lvl9pPr lvl="8" rtl="0" algn="r">
              <a:lnSpc>
                <a:spcPct val="100000"/>
              </a:lnSpc>
              <a:spcBef>
                <a:spcPts val="0"/>
              </a:spcBef>
              <a:spcAft>
                <a:spcPts val="0"/>
              </a:spcAft>
              <a:buNone/>
              <a:defRPr sz="180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_1">
    <p:spTree>
      <p:nvGrpSpPr>
        <p:cNvPr id="98" name="Shape 98"/>
        <p:cNvGrpSpPr/>
        <p:nvPr/>
      </p:nvGrpSpPr>
      <p:grpSpPr>
        <a:xfrm>
          <a:off x="0" y="0"/>
          <a:ext cx="0" cy="0"/>
          <a:chOff x="0" y="0"/>
          <a:chExt cx="0" cy="0"/>
        </a:xfrm>
      </p:grpSpPr>
      <p:grpSp>
        <p:nvGrpSpPr>
          <p:cNvPr id="99" name="Google Shape;99;p17"/>
          <p:cNvGrpSpPr/>
          <p:nvPr/>
        </p:nvGrpSpPr>
        <p:grpSpPr>
          <a:xfrm>
            <a:off x="831175" y="539500"/>
            <a:ext cx="8312829" cy="4069076"/>
            <a:chOff x="831175" y="539500"/>
            <a:chExt cx="8312829" cy="4069076"/>
          </a:xfrm>
        </p:grpSpPr>
        <p:pic>
          <p:nvPicPr>
            <p:cNvPr id="100" name="Google Shape;100;p17"/>
            <p:cNvPicPr preferRelativeResize="0"/>
            <p:nvPr/>
          </p:nvPicPr>
          <p:blipFill rotWithShape="1">
            <a:blip r:embed="rId2">
              <a:alphaModFix/>
            </a:blip>
            <a:srcRect b="5555" l="0" r="0" t="5555"/>
            <a:stretch/>
          </p:blipFill>
          <p:spPr>
            <a:xfrm>
              <a:off x="1007053" y="539500"/>
              <a:ext cx="8136951" cy="4069076"/>
            </a:xfrm>
            <a:prstGeom prst="rect">
              <a:avLst/>
            </a:prstGeom>
            <a:noFill/>
            <a:ln>
              <a:noFill/>
            </a:ln>
          </p:spPr>
        </p:pic>
        <p:pic>
          <p:nvPicPr>
            <p:cNvPr id="101" name="Google Shape;101;p17"/>
            <p:cNvPicPr preferRelativeResize="0"/>
            <p:nvPr/>
          </p:nvPicPr>
          <p:blipFill rotWithShape="1">
            <a:blip r:embed="rId3">
              <a:alphaModFix/>
            </a:blip>
            <a:srcRect b="0" l="1048" r="97976" t="0"/>
            <a:stretch/>
          </p:blipFill>
          <p:spPr>
            <a:xfrm>
              <a:off x="831175" y="539500"/>
              <a:ext cx="70499" cy="4069076"/>
            </a:xfrm>
            <a:prstGeom prst="rect">
              <a:avLst/>
            </a:prstGeom>
            <a:noFill/>
            <a:ln>
              <a:noFill/>
            </a:ln>
          </p:spPr>
        </p:pic>
      </p:grpSp>
      <p:sp>
        <p:nvSpPr>
          <p:cNvPr id="102" name="Google Shape;102;p17"/>
          <p:cNvSpPr txBox="1"/>
          <p:nvPr>
            <p:ph type="title"/>
          </p:nvPr>
        </p:nvSpPr>
        <p:spPr>
          <a:xfrm>
            <a:off x="1949100" y="3283592"/>
            <a:ext cx="4380300" cy="402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03" name="Google Shape;103;p17"/>
          <p:cNvSpPr txBox="1"/>
          <p:nvPr>
            <p:ph idx="1" type="subTitle"/>
          </p:nvPr>
        </p:nvSpPr>
        <p:spPr>
          <a:xfrm>
            <a:off x="1949100" y="1457600"/>
            <a:ext cx="6474900" cy="1654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800">
                <a:solidFill>
                  <a:schemeClr val="lt1"/>
                </a:solidFill>
              </a:defRPr>
            </a:lvl1pPr>
            <a:lvl2pPr lvl="1" rtl="0">
              <a:spcBef>
                <a:spcPts val="0"/>
              </a:spcBef>
              <a:spcAft>
                <a:spcPts val="0"/>
              </a:spcAft>
              <a:buNone/>
              <a:defRPr sz="2800">
                <a:solidFill>
                  <a:schemeClr val="lt1"/>
                </a:solidFill>
              </a:defRPr>
            </a:lvl2pPr>
            <a:lvl3pPr lvl="2" rtl="0">
              <a:spcBef>
                <a:spcPts val="0"/>
              </a:spcBef>
              <a:spcAft>
                <a:spcPts val="0"/>
              </a:spcAft>
              <a:buNone/>
              <a:defRPr sz="2800">
                <a:solidFill>
                  <a:schemeClr val="lt1"/>
                </a:solidFill>
              </a:defRPr>
            </a:lvl3pPr>
            <a:lvl4pPr lvl="3" rtl="0">
              <a:spcBef>
                <a:spcPts val="0"/>
              </a:spcBef>
              <a:spcAft>
                <a:spcPts val="0"/>
              </a:spcAft>
              <a:buNone/>
              <a:defRPr sz="2800">
                <a:solidFill>
                  <a:schemeClr val="lt1"/>
                </a:solidFill>
              </a:defRPr>
            </a:lvl4pPr>
            <a:lvl5pPr lvl="4" rtl="0">
              <a:spcBef>
                <a:spcPts val="0"/>
              </a:spcBef>
              <a:spcAft>
                <a:spcPts val="0"/>
              </a:spcAft>
              <a:buNone/>
              <a:defRPr sz="2800">
                <a:solidFill>
                  <a:schemeClr val="lt1"/>
                </a:solidFill>
              </a:defRPr>
            </a:lvl5pPr>
            <a:lvl6pPr lvl="5" rtl="0">
              <a:spcBef>
                <a:spcPts val="0"/>
              </a:spcBef>
              <a:spcAft>
                <a:spcPts val="0"/>
              </a:spcAft>
              <a:buNone/>
              <a:defRPr sz="2800">
                <a:solidFill>
                  <a:schemeClr val="lt1"/>
                </a:solidFill>
              </a:defRPr>
            </a:lvl6pPr>
            <a:lvl7pPr lvl="6" rtl="0">
              <a:spcBef>
                <a:spcPts val="0"/>
              </a:spcBef>
              <a:spcAft>
                <a:spcPts val="0"/>
              </a:spcAft>
              <a:buNone/>
              <a:defRPr sz="2800">
                <a:solidFill>
                  <a:schemeClr val="lt1"/>
                </a:solidFill>
              </a:defRPr>
            </a:lvl7pPr>
            <a:lvl8pPr lvl="7" rtl="0">
              <a:spcBef>
                <a:spcPts val="0"/>
              </a:spcBef>
              <a:spcAft>
                <a:spcPts val="0"/>
              </a:spcAft>
              <a:buNone/>
              <a:defRPr sz="2800">
                <a:solidFill>
                  <a:schemeClr val="lt1"/>
                </a:solidFill>
              </a:defRPr>
            </a:lvl8pPr>
            <a:lvl9pPr lvl="8" rtl="0">
              <a:spcBef>
                <a:spcPts val="0"/>
              </a:spcBef>
              <a:spcAft>
                <a:spcPts val="0"/>
              </a:spcAft>
              <a:buNone/>
              <a:defRPr sz="28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3">
    <p:spTree>
      <p:nvGrpSpPr>
        <p:cNvPr id="104" name="Shape 104"/>
        <p:cNvGrpSpPr/>
        <p:nvPr/>
      </p:nvGrpSpPr>
      <p:grpSpPr>
        <a:xfrm>
          <a:off x="0" y="0"/>
          <a:ext cx="0" cy="0"/>
          <a:chOff x="0" y="0"/>
          <a:chExt cx="0" cy="0"/>
        </a:xfrm>
      </p:grpSpPr>
      <p:sp>
        <p:nvSpPr>
          <p:cNvPr id="105" name="Google Shape;105;p18"/>
          <p:cNvSpPr txBox="1"/>
          <p:nvPr>
            <p:ph idx="1" type="body"/>
          </p:nvPr>
        </p:nvSpPr>
        <p:spPr>
          <a:xfrm>
            <a:off x="4928125" y="1455525"/>
            <a:ext cx="3375600" cy="31485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Clr>
                <a:schemeClr val="accent2"/>
              </a:buClr>
              <a:buSzPts val="1600"/>
              <a:buChar char="■"/>
              <a:defRPr sz="1600"/>
            </a:lvl1pPr>
            <a:lvl2pPr indent="-330200" lvl="1" marL="914400" rtl="0">
              <a:lnSpc>
                <a:spcPct val="100000"/>
              </a:lnSpc>
              <a:spcBef>
                <a:spcPts val="0"/>
              </a:spcBef>
              <a:spcAft>
                <a:spcPts val="0"/>
              </a:spcAft>
              <a:buClr>
                <a:schemeClr val="dk1"/>
              </a:buClr>
              <a:buSzPts val="1600"/>
              <a:buChar char="○"/>
              <a:defRPr sz="1600"/>
            </a:lvl2pPr>
            <a:lvl3pPr indent="-330200" lvl="2" marL="1371600" rtl="0">
              <a:lnSpc>
                <a:spcPct val="100000"/>
              </a:lnSpc>
              <a:spcBef>
                <a:spcPts val="0"/>
              </a:spcBef>
              <a:spcAft>
                <a:spcPts val="0"/>
              </a:spcAft>
              <a:buClr>
                <a:schemeClr val="dk1"/>
              </a:buClr>
              <a:buSzPts val="1600"/>
              <a:buChar char="■"/>
              <a:defRPr sz="1600"/>
            </a:lvl3pPr>
            <a:lvl4pPr indent="-330200" lvl="3" marL="1828800" rtl="0">
              <a:lnSpc>
                <a:spcPct val="100000"/>
              </a:lnSpc>
              <a:spcBef>
                <a:spcPts val="0"/>
              </a:spcBef>
              <a:spcAft>
                <a:spcPts val="0"/>
              </a:spcAft>
              <a:buClr>
                <a:schemeClr val="dk1"/>
              </a:buClr>
              <a:buSzPts val="1600"/>
              <a:buChar char="●"/>
              <a:defRPr sz="1600"/>
            </a:lvl4pPr>
            <a:lvl5pPr indent="-330200" lvl="4" marL="2286000" rtl="0">
              <a:lnSpc>
                <a:spcPct val="100000"/>
              </a:lnSpc>
              <a:spcBef>
                <a:spcPts val="0"/>
              </a:spcBef>
              <a:spcAft>
                <a:spcPts val="0"/>
              </a:spcAft>
              <a:buClr>
                <a:schemeClr val="dk1"/>
              </a:buClr>
              <a:buSzPts val="1600"/>
              <a:buChar char="○"/>
              <a:defRPr sz="1600"/>
            </a:lvl5pPr>
            <a:lvl6pPr indent="-330200" lvl="5" marL="2743200" rtl="0">
              <a:lnSpc>
                <a:spcPct val="100000"/>
              </a:lnSpc>
              <a:spcBef>
                <a:spcPts val="0"/>
              </a:spcBef>
              <a:spcAft>
                <a:spcPts val="0"/>
              </a:spcAft>
              <a:buClr>
                <a:schemeClr val="dk1"/>
              </a:buClr>
              <a:buSzPts val="1600"/>
              <a:buChar char="■"/>
              <a:defRPr sz="1600"/>
            </a:lvl6pPr>
            <a:lvl7pPr indent="-330200" lvl="6" marL="3200400" rtl="0">
              <a:lnSpc>
                <a:spcPct val="100000"/>
              </a:lnSpc>
              <a:spcBef>
                <a:spcPts val="0"/>
              </a:spcBef>
              <a:spcAft>
                <a:spcPts val="0"/>
              </a:spcAft>
              <a:buClr>
                <a:schemeClr val="dk1"/>
              </a:buClr>
              <a:buSzPts val="1600"/>
              <a:buChar char="●"/>
              <a:defRPr sz="1600"/>
            </a:lvl7pPr>
            <a:lvl8pPr indent="-330200" lvl="7" marL="3657600" rtl="0">
              <a:lnSpc>
                <a:spcPct val="100000"/>
              </a:lnSpc>
              <a:spcBef>
                <a:spcPts val="0"/>
              </a:spcBef>
              <a:spcAft>
                <a:spcPts val="0"/>
              </a:spcAft>
              <a:buClr>
                <a:schemeClr val="dk1"/>
              </a:buClr>
              <a:buSzPts val="1600"/>
              <a:buChar char="○"/>
              <a:defRPr sz="1600"/>
            </a:lvl8pPr>
            <a:lvl9pPr indent="-330200" lvl="8" marL="4114800" rtl="0">
              <a:lnSpc>
                <a:spcPct val="100000"/>
              </a:lnSpc>
              <a:spcBef>
                <a:spcPts val="0"/>
              </a:spcBef>
              <a:spcAft>
                <a:spcPts val="0"/>
              </a:spcAft>
              <a:buClr>
                <a:schemeClr val="dk1"/>
              </a:buClr>
              <a:buSzPts val="1600"/>
              <a:buChar char="■"/>
              <a:defRPr sz="1600"/>
            </a:lvl9pPr>
          </a:lstStyle>
          <a:p/>
        </p:txBody>
      </p:sp>
      <p:sp>
        <p:nvSpPr>
          <p:cNvPr id="106" name="Google Shape;106;p18"/>
          <p:cNvSpPr txBox="1"/>
          <p:nvPr>
            <p:ph idx="2" type="body"/>
          </p:nvPr>
        </p:nvSpPr>
        <p:spPr>
          <a:xfrm>
            <a:off x="1096750" y="1460214"/>
            <a:ext cx="3495900" cy="31485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Clr>
                <a:schemeClr val="accent2"/>
              </a:buClr>
              <a:buSzPts val="1600"/>
              <a:buChar char="■"/>
              <a:defRPr/>
            </a:lvl1pPr>
            <a:lvl2pPr indent="-330200" lvl="1" marL="914400" rtl="0">
              <a:lnSpc>
                <a:spcPct val="100000"/>
              </a:lnSpc>
              <a:spcBef>
                <a:spcPts val="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107" name="Google Shape;107;p18"/>
          <p:cNvSpPr txBox="1"/>
          <p:nvPr>
            <p:ph type="title"/>
          </p:nvPr>
        </p:nvSpPr>
        <p:spPr>
          <a:xfrm>
            <a:off x="720000" y="382116"/>
            <a:ext cx="2674800" cy="8460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Font typeface="Fredoka One"/>
              <a:buNone/>
              <a:defRPr>
                <a:solidFill>
                  <a:schemeClr val="lt2"/>
                </a:solidFill>
              </a:defRPr>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pic>
        <p:nvPicPr>
          <p:cNvPr id="108" name="Google Shape;108;p18"/>
          <p:cNvPicPr preferRelativeResize="0"/>
          <p:nvPr/>
        </p:nvPicPr>
        <p:blipFill rotWithShape="1">
          <a:blip r:embed="rId2">
            <a:alphaModFix/>
          </a:blip>
          <a:srcRect b="0" l="96889" r="1854" t="0"/>
          <a:stretch/>
        </p:blipFill>
        <p:spPr>
          <a:xfrm>
            <a:off x="831175" y="1455525"/>
            <a:ext cx="70499" cy="31577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3_2">
    <p:spTree>
      <p:nvGrpSpPr>
        <p:cNvPr id="109" name="Shape 109"/>
        <p:cNvGrpSpPr/>
        <p:nvPr/>
      </p:nvGrpSpPr>
      <p:grpSpPr>
        <a:xfrm>
          <a:off x="0" y="0"/>
          <a:ext cx="0" cy="0"/>
          <a:chOff x="0" y="0"/>
          <a:chExt cx="0" cy="0"/>
        </a:xfrm>
      </p:grpSpPr>
      <p:sp>
        <p:nvSpPr>
          <p:cNvPr id="110" name="Google Shape;110;p19"/>
          <p:cNvSpPr txBox="1"/>
          <p:nvPr>
            <p:ph idx="1" type="body"/>
          </p:nvPr>
        </p:nvSpPr>
        <p:spPr>
          <a:xfrm>
            <a:off x="4927575" y="3076095"/>
            <a:ext cx="3496500" cy="1384800"/>
          </a:xfrm>
          <a:prstGeom prst="rect">
            <a:avLst/>
          </a:prstGeom>
        </p:spPr>
        <p:txBody>
          <a:bodyPr anchorCtr="0" anchor="t" bIns="91425" lIns="91425" spcFirstLastPara="1" rIns="91425" wrap="square" tIns="91425">
            <a:noAutofit/>
          </a:bodyPr>
          <a:lstStyle>
            <a:lvl1pPr indent="-330200" lvl="0" marL="457200" rtl="0" algn="ctr">
              <a:lnSpc>
                <a:spcPct val="100000"/>
              </a:lnSpc>
              <a:spcBef>
                <a:spcPts val="0"/>
              </a:spcBef>
              <a:spcAft>
                <a:spcPts val="0"/>
              </a:spcAft>
              <a:buClr>
                <a:schemeClr val="accent4"/>
              </a:buClr>
              <a:buSzPts val="1600"/>
              <a:buChar char="■"/>
              <a:defRPr sz="1600"/>
            </a:lvl1pPr>
            <a:lvl2pPr indent="-330200" lvl="1" marL="914400" rtl="0">
              <a:lnSpc>
                <a:spcPct val="100000"/>
              </a:lnSpc>
              <a:spcBef>
                <a:spcPts val="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111" name="Google Shape;111;p19"/>
          <p:cNvSpPr txBox="1"/>
          <p:nvPr>
            <p:ph idx="2" type="body"/>
          </p:nvPr>
        </p:nvSpPr>
        <p:spPr>
          <a:xfrm>
            <a:off x="1096750" y="3076095"/>
            <a:ext cx="3496500" cy="1384800"/>
          </a:xfrm>
          <a:prstGeom prst="rect">
            <a:avLst/>
          </a:prstGeom>
        </p:spPr>
        <p:txBody>
          <a:bodyPr anchorCtr="0" anchor="t" bIns="91425" lIns="91425" spcFirstLastPara="1" rIns="91425" wrap="square" tIns="91425">
            <a:noAutofit/>
          </a:bodyPr>
          <a:lstStyle>
            <a:lvl1pPr indent="-330200" lvl="0" marL="457200" rtl="0" algn="ctr">
              <a:lnSpc>
                <a:spcPct val="100000"/>
              </a:lnSpc>
              <a:spcBef>
                <a:spcPts val="0"/>
              </a:spcBef>
              <a:spcAft>
                <a:spcPts val="0"/>
              </a:spcAft>
              <a:buClr>
                <a:schemeClr val="lt2"/>
              </a:buClr>
              <a:buSzPts val="1600"/>
              <a:buChar char="■"/>
              <a:defRPr/>
            </a:lvl1pPr>
            <a:lvl2pPr indent="-330200" lvl="1" marL="914400" rtl="0">
              <a:lnSpc>
                <a:spcPct val="100000"/>
              </a:lnSpc>
              <a:spcBef>
                <a:spcPts val="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112" name="Google Shape;112;p19"/>
          <p:cNvSpPr txBox="1"/>
          <p:nvPr>
            <p:ph type="title"/>
          </p:nvPr>
        </p:nvSpPr>
        <p:spPr>
          <a:xfrm>
            <a:off x="720000" y="382125"/>
            <a:ext cx="3852000" cy="84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lt2"/>
              </a:buClr>
              <a:buSzPts val="2400"/>
              <a:buNone/>
              <a:defRPr>
                <a:solidFill>
                  <a:schemeClr val="lt2"/>
                </a:solidFill>
              </a:defRPr>
            </a:lvl1pPr>
            <a:lvl2pPr lvl="1" rtl="0" algn="ctr">
              <a:spcBef>
                <a:spcPts val="0"/>
              </a:spcBef>
              <a:spcAft>
                <a:spcPts val="0"/>
              </a:spcAft>
              <a:buSzPts val="2800"/>
              <a:buFont typeface="Krona One"/>
              <a:buNone/>
              <a:defRPr>
                <a:latin typeface="Krona One"/>
                <a:ea typeface="Krona One"/>
                <a:cs typeface="Krona One"/>
                <a:sym typeface="Krona One"/>
              </a:defRPr>
            </a:lvl2pPr>
            <a:lvl3pPr lvl="2" rtl="0" algn="ctr">
              <a:spcBef>
                <a:spcPts val="0"/>
              </a:spcBef>
              <a:spcAft>
                <a:spcPts val="0"/>
              </a:spcAft>
              <a:buSzPts val="2800"/>
              <a:buFont typeface="Krona One"/>
              <a:buNone/>
              <a:defRPr>
                <a:latin typeface="Krona One"/>
                <a:ea typeface="Krona One"/>
                <a:cs typeface="Krona One"/>
                <a:sym typeface="Krona One"/>
              </a:defRPr>
            </a:lvl3pPr>
            <a:lvl4pPr lvl="3" rtl="0" algn="ctr">
              <a:spcBef>
                <a:spcPts val="0"/>
              </a:spcBef>
              <a:spcAft>
                <a:spcPts val="0"/>
              </a:spcAft>
              <a:buSzPts val="2800"/>
              <a:buFont typeface="Krona One"/>
              <a:buNone/>
              <a:defRPr>
                <a:latin typeface="Krona One"/>
                <a:ea typeface="Krona One"/>
                <a:cs typeface="Krona One"/>
                <a:sym typeface="Krona One"/>
              </a:defRPr>
            </a:lvl4pPr>
            <a:lvl5pPr lvl="4" rtl="0" algn="ctr">
              <a:spcBef>
                <a:spcPts val="0"/>
              </a:spcBef>
              <a:spcAft>
                <a:spcPts val="0"/>
              </a:spcAft>
              <a:buSzPts val="2800"/>
              <a:buFont typeface="Krona One"/>
              <a:buNone/>
              <a:defRPr>
                <a:latin typeface="Krona One"/>
                <a:ea typeface="Krona One"/>
                <a:cs typeface="Krona One"/>
                <a:sym typeface="Krona One"/>
              </a:defRPr>
            </a:lvl5pPr>
            <a:lvl6pPr lvl="5" rtl="0" algn="ctr">
              <a:spcBef>
                <a:spcPts val="0"/>
              </a:spcBef>
              <a:spcAft>
                <a:spcPts val="0"/>
              </a:spcAft>
              <a:buSzPts val="2800"/>
              <a:buFont typeface="Krona One"/>
              <a:buNone/>
              <a:defRPr>
                <a:latin typeface="Krona One"/>
                <a:ea typeface="Krona One"/>
                <a:cs typeface="Krona One"/>
                <a:sym typeface="Krona One"/>
              </a:defRPr>
            </a:lvl6pPr>
            <a:lvl7pPr lvl="6" rtl="0" algn="ctr">
              <a:spcBef>
                <a:spcPts val="0"/>
              </a:spcBef>
              <a:spcAft>
                <a:spcPts val="0"/>
              </a:spcAft>
              <a:buSzPts val="2800"/>
              <a:buFont typeface="Krona One"/>
              <a:buNone/>
              <a:defRPr>
                <a:latin typeface="Krona One"/>
                <a:ea typeface="Krona One"/>
                <a:cs typeface="Krona One"/>
                <a:sym typeface="Krona One"/>
              </a:defRPr>
            </a:lvl7pPr>
            <a:lvl8pPr lvl="7" rtl="0" algn="ctr">
              <a:spcBef>
                <a:spcPts val="0"/>
              </a:spcBef>
              <a:spcAft>
                <a:spcPts val="0"/>
              </a:spcAft>
              <a:buSzPts val="2800"/>
              <a:buFont typeface="Krona One"/>
              <a:buNone/>
              <a:defRPr>
                <a:latin typeface="Krona One"/>
                <a:ea typeface="Krona One"/>
                <a:cs typeface="Krona One"/>
                <a:sym typeface="Krona One"/>
              </a:defRPr>
            </a:lvl8pPr>
            <a:lvl9pPr lvl="8" rtl="0" algn="ctr">
              <a:spcBef>
                <a:spcPts val="0"/>
              </a:spcBef>
              <a:spcAft>
                <a:spcPts val="0"/>
              </a:spcAft>
              <a:buSzPts val="2800"/>
              <a:buFont typeface="Krona One"/>
              <a:buNone/>
              <a:defRPr>
                <a:latin typeface="Krona One"/>
                <a:ea typeface="Krona One"/>
                <a:cs typeface="Krona One"/>
                <a:sym typeface="Krona One"/>
              </a:defRPr>
            </a:lvl9pPr>
          </a:lstStyle>
          <a:p/>
        </p:txBody>
      </p:sp>
      <p:sp>
        <p:nvSpPr>
          <p:cNvPr id="113" name="Google Shape;113;p19"/>
          <p:cNvSpPr txBox="1"/>
          <p:nvPr>
            <p:ph idx="3" type="subTitle"/>
          </p:nvPr>
        </p:nvSpPr>
        <p:spPr>
          <a:xfrm>
            <a:off x="1096755" y="2735427"/>
            <a:ext cx="3496500" cy="38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latin typeface="Libre Franklin Black"/>
                <a:ea typeface="Libre Franklin Black"/>
                <a:cs typeface="Libre Franklin Black"/>
                <a:sym typeface="Libre Franklin Black"/>
              </a:defRPr>
            </a:lvl1pPr>
            <a:lvl2pPr lvl="1" rtl="0">
              <a:lnSpc>
                <a:spcPct val="100000"/>
              </a:lnSpc>
              <a:spcBef>
                <a:spcPts val="0"/>
              </a:spcBef>
              <a:spcAft>
                <a:spcPts val="0"/>
              </a:spcAft>
              <a:buNone/>
              <a:defRPr sz="2000">
                <a:latin typeface="Libre Franklin Black"/>
                <a:ea typeface="Libre Franklin Black"/>
                <a:cs typeface="Libre Franklin Black"/>
                <a:sym typeface="Libre Franklin Black"/>
              </a:defRPr>
            </a:lvl2pPr>
            <a:lvl3pPr lvl="2" rtl="0">
              <a:lnSpc>
                <a:spcPct val="100000"/>
              </a:lnSpc>
              <a:spcBef>
                <a:spcPts val="0"/>
              </a:spcBef>
              <a:spcAft>
                <a:spcPts val="0"/>
              </a:spcAft>
              <a:buNone/>
              <a:defRPr sz="2000">
                <a:latin typeface="Libre Franklin Black"/>
                <a:ea typeface="Libre Franklin Black"/>
                <a:cs typeface="Libre Franklin Black"/>
                <a:sym typeface="Libre Franklin Black"/>
              </a:defRPr>
            </a:lvl3pPr>
            <a:lvl4pPr lvl="3" rtl="0">
              <a:lnSpc>
                <a:spcPct val="100000"/>
              </a:lnSpc>
              <a:spcBef>
                <a:spcPts val="0"/>
              </a:spcBef>
              <a:spcAft>
                <a:spcPts val="0"/>
              </a:spcAft>
              <a:buNone/>
              <a:defRPr sz="2000">
                <a:latin typeface="Libre Franklin Black"/>
                <a:ea typeface="Libre Franklin Black"/>
                <a:cs typeface="Libre Franklin Black"/>
                <a:sym typeface="Libre Franklin Black"/>
              </a:defRPr>
            </a:lvl4pPr>
            <a:lvl5pPr lvl="4" rtl="0">
              <a:lnSpc>
                <a:spcPct val="100000"/>
              </a:lnSpc>
              <a:spcBef>
                <a:spcPts val="0"/>
              </a:spcBef>
              <a:spcAft>
                <a:spcPts val="0"/>
              </a:spcAft>
              <a:buNone/>
              <a:defRPr sz="2000">
                <a:latin typeface="Libre Franklin Black"/>
                <a:ea typeface="Libre Franklin Black"/>
                <a:cs typeface="Libre Franklin Black"/>
                <a:sym typeface="Libre Franklin Black"/>
              </a:defRPr>
            </a:lvl5pPr>
            <a:lvl6pPr lvl="5" rtl="0">
              <a:lnSpc>
                <a:spcPct val="100000"/>
              </a:lnSpc>
              <a:spcBef>
                <a:spcPts val="0"/>
              </a:spcBef>
              <a:spcAft>
                <a:spcPts val="0"/>
              </a:spcAft>
              <a:buNone/>
              <a:defRPr sz="2000">
                <a:latin typeface="Libre Franklin Black"/>
                <a:ea typeface="Libre Franklin Black"/>
                <a:cs typeface="Libre Franklin Black"/>
                <a:sym typeface="Libre Franklin Black"/>
              </a:defRPr>
            </a:lvl6pPr>
            <a:lvl7pPr lvl="6" rtl="0">
              <a:lnSpc>
                <a:spcPct val="100000"/>
              </a:lnSpc>
              <a:spcBef>
                <a:spcPts val="0"/>
              </a:spcBef>
              <a:spcAft>
                <a:spcPts val="0"/>
              </a:spcAft>
              <a:buNone/>
              <a:defRPr sz="2000">
                <a:latin typeface="Libre Franklin Black"/>
                <a:ea typeface="Libre Franklin Black"/>
                <a:cs typeface="Libre Franklin Black"/>
                <a:sym typeface="Libre Franklin Black"/>
              </a:defRPr>
            </a:lvl7pPr>
            <a:lvl8pPr lvl="7" rtl="0">
              <a:lnSpc>
                <a:spcPct val="100000"/>
              </a:lnSpc>
              <a:spcBef>
                <a:spcPts val="0"/>
              </a:spcBef>
              <a:spcAft>
                <a:spcPts val="0"/>
              </a:spcAft>
              <a:buNone/>
              <a:defRPr sz="2000">
                <a:latin typeface="Libre Franklin Black"/>
                <a:ea typeface="Libre Franklin Black"/>
                <a:cs typeface="Libre Franklin Black"/>
                <a:sym typeface="Libre Franklin Black"/>
              </a:defRPr>
            </a:lvl8pPr>
            <a:lvl9pPr lvl="8" rtl="0">
              <a:lnSpc>
                <a:spcPct val="100000"/>
              </a:lnSpc>
              <a:spcBef>
                <a:spcPts val="0"/>
              </a:spcBef>
              <a:spcAft>
                <a:spcPts val="0"/>
              </a:spcAft>
              <a:buNone/>
              <a:defRPr sz="2000">
                <a:latin typeface="Libre Franklin Black"/>
                <a:ea typeface="Libre Franklin Black"/>
                <a:cs typeface="Libre Franklin Black"/>
                <a:sym typeface="Libre Franklin Black"/>
              </a:defRPr>
            </a:lvl9pPr>
          </a:lstStyle>
          <a:p/>
        </p:txBody>
      </p:sp>
      <p:sp>
        <p:nvSpPr>
          <p:cNvPr id="114" name="Google Shape;114;p19"/>
          <p:cNvSpPr txBox="1"/>
          <p:nvPr>
            <p:ph idx="4" type="subTitle"/>
          </p:nvPr>
        </p:nvSpPr>
        <p:spPr>
          <a:xfrm>
            <a:off x="4927580" y="2735427"/>
            <a:ext cx="3496500" cy="38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latin typeface="Libre Franklin Black"/>
                <a:ea typeface="Libre Franklin Black"/>
                <a:cs typeface="Libre Franklin Black"/>
                <a:sym typeface="Libre Franklin Black"/>
              </a:defRPr>
            </a:lvl1pPr>
            <a:lvl2pPr lvl="1" rtl="0">
              <a:lnSpc>
                <a:spcPct val="100000"/>
              </a:lnSpc>
              <a:spcBef>
                <a:spcPts val="0"/>
              </a:spcBef>
              <a:spcAft>
                <a:spcPts val="0"/>
              </a:spcAft>
              <a:buNone/>
              <a:defRPr sz="2000">
                <a:latin typeface="Libre Franklin Black"/>
                <a:ea typeface="Libre Franklin Black"/>
                <a:cs typeface="Libre Franklin Black"/>
                <a:sym typeface="Libre Franklin Black"/>
              </a:defRPr>
            </a:lvl2pPr>
            <a:lvl3pPr lvl="2" rtl="0">
              <a:lnSpc>
                <a:spcPct val="100000"/>
              </a:lnSpc>
              <a:spcBef>
                <a:spcPts val="0"/>
              </a:spcBef>
              <a:spcAft>
                <a:spcPts val="0"/>
              </a:spcAft>
              <a:buNone/>
              <a:defRPr sz="2000">
                <a:latin typeface="Libre Franklin Black"/>
                <a:ea typeface="Libre Franklin Black"/>
                <a:cs typeface="Libre Franklin Black"/>
                <a:sym typeface="Libre Franklin Black"/>
              </a:defRPr>
            </a:lvl3pPr>
            <a:lvl4pPr lvl="3" rtl="0">
              <a:lnSpc>
                <a:spcPct val="100000"/>
              </a:lnSpc>
              <a:spcBef>
                <a:spcPts val="0"/>
              </a:spcBef>
              <a:spcAft>
                <a:spcPts val="0"/>
              </a:spcAft>
              <a:buNone/>
              <a:defRPr sz="2000">
                <a:latin typeface="Libre Franklin Black"/>
                <a:ea typeface="Libre Franklin Black"/>
                <a:cs typeface="Libre Franklin Black"/>
                <a:sym typeface="Libre Franklin Black"/>
              </a:defRPr>
            </a:lvl4pPr>
            <a:lvl5pPr lvl="4" rtl="0">
              <a:lnSpc>
                <a:spcPct val="100000"/>
              </a:lnSpc>
              <a:spcBef>
                <a:spcPts val="0"/>
              </a:spcBef>
              <a:spcAft>
                <a:spcPts val="0"/>
              </a:spcAft>
              <a:buNone/>
              <a:defRPr sz="2000">
                <a:latin typeface="Libre Franklin Black"/>
                <a:ea typeface="Libre Franklin Black"/>
                <a:cs typeface="Libre Franklin Black"/>
                <a:sym typeface="Libre Franklin Black"/>
              </a:defRPr>
            </a:lvl5pPr>
            <a:lvl6pPr lvl="5" rtl="0">
              <a:lnSpc>
                <a:spcPct val="100000"/>
              </a:lnSpc>
              <a:spcBef>
                <a:spcPts val="0"/>
              </a:spcBef>
              <a:spcAft>
                <a:spcPts val="0"/>
              </a:spcAft>
              <a:buNone/>
              <a:defRPr sz="2000">
                <a:latin typeface="Libre Franklin Black"/>
                <a:ea typeface="Libre Franklin Black"/>
                <a:cs typeface="Libre Franklin Black"/>
                <a:sym typeface="Libre Franklin Black"/>
              </a:defRPr>
            </a:lvl6pPr>
            <a:lvl7pPr lvl="6" rtl="0">
              <a:lnSpc>
                <a:spcPct val="100000"/>
              </a:lnSpc>
              <a:spcBef>
                <a:spcPts val="0"/>
              </a:spcBef>
              <a:spcAft>
                <a:spcPts val="0"/>
              </a:spcAft>
              <a:buNone/>
              <a:defRPr sz="2000">
                <a:latin typeface="Libre Franklin Black"/>
                <a:ea typeface="Libre Franklin Black"/>
                <a:cs typeface="Libre Franklin Black"/>
                <a:sym typeface="Libre Franklin Black"/>
              </a:defRPr>
            </a:lvl7pPr>
            <a:lvl8pPr lvl="7" rtl="0">
              <a:lnSpc>
                <a:spcPct val="100000"/>
              </a:lnSpc>
              <a:spcBef>
                <a:spcPts val="0"/>
              </a:spcBef>
              <a:spcAft>
                <a:spcPts val="0"/>
              </a:spcAft>
              <a:buNone/>
              <a:defRPr sz="2000">
                <a:latin typeface="Libre Franklin Black"/>
                <a:ea typeface="Libre Franklin Black"/>
                <a:cs typeface="Libre Franklin Black"/>
                <a:sym typeface="Libre Franklin Black"/>
              </a:defRPr>
            </a:lvl8pPr>
            <a:lvl9pPr lvl="8" rtl="0">
              <a:lnSpc>
                <a:spcPct val="100000"/>
              </a:lnSpc>
              <a:spcBef>
                <a:spcPts val="0"/>
              </a:spcBef>
              <a:spcAft>
                <a:spcPts val="0"/>
              </a:spcAft>
              <a:buNone/>
              <a:defRPr sz="2000">
                <a:latin typeface="Libre Franklin Black"/>
                <a:ea typeface="Libre Franklin Black"/>
                <a:cs typeface="Libre Franklin Black"/>
                <a:sym typeface="Libre Franklin Black"/>
              </a:defRPr>
            </a:lvl9pPr>
          </a:lstStyle>
          <a:p/>
        </p:txBody>
      </p:sp>
      <p:pic>
        <p:nvPicPr>
          <p:cNvPr id="115" name="Google Shape;115;p19"/>
          <p:cNvPicPr preferRelativeResize="0"/>
          <p:nvPr/>
        </p:nvPicPr>
        <p:blipFill rotWithShape="1">
          <a:blip r:embed="rId2">
            <a:alphaModFix/>
          </a:blip>
          <a:srcRect b="0" l="496" r="98247" t="0"/>
          <a:stretch/>
        </p:blipFill>
        <p:spPr>
          <a:xfrm>
            <a:off x="831175" y="1455525"/>
            <a:ext cx="70499" cy="315772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23_1_3">
    <p:spTree>
      <p:nvGrpSpPr>
        <p:cNvPr id="116" name="Shape 116"/>
        <p:cNvGrpSpPr/>
        <p:nvPr/>
      </p:nvGrpSpPr>
      <p:grpSpPr>
        <a:xfrm>
          <a:off x="0" y="0"/>
          <a:ext cx="0" cy="0"/>
          <a:chOff x="0" y="0"/>
          <a:chExt cx="0" cy="0"/>
        </a:xfrm>
      </p:grpSpPr>
      <p:sp>
        <p:nvSpPr>
          <p:cNvPr id="117" name="Google Shape;117;p20"/>
          <p:cNvSpPr txBox="1"/>
          <p:nvPr>
            <p:ph idx="1" type="subTitle"/>
          </p:nvPr>
        </p:nvSpPr>
        <p:spPr>
          <a:xfrm>
            <a:off x="1096750" y="1898950"/>
            <a:ext cx="27312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000">
                <a:latin typeface="Libre Franklin Black"/>
                <a:ea typeface="Libre Franklin Black"/>
                <a:cs typeface="Libre Franklin Black"/>
                <a:sym typeface="Libre Franklin Black"/>
              </a:defRPr>
            </a:lvl1pPr>
            <a:lvl2pPr lvl="1" rtl="0">
              <a:lnSpc>
                <a:spcPct val="100000"/>
              </a:lnSpc>
              <a:spcBef>
                <a:spcPts val="0"/>
              </a:spcBef>
              <a:spcAft>
                <a:spcPts val="0"/>
              </a:spcAft>
              <a:buNone/>
              <a:defRPr sz="2000">
                <a:latin typeface="Libre Franklin Black"/>
                <a:ea typeface="Libre Franklin Black"/>
                <a:cs typeface="Libre Franklin Black"/>
                <a:sym typeface="Libre Franklin Black"/>
              </a:defRPr>
            </a:lvl2pPr>
            <a:lvl3pPr lvl="2" rtl="0">
              <a:lnSpc>
                <a:spcPct val="100000"/>
              </a:lnSpc>
              <a:spcBef>
                <a:spcPts val="0"/>
              </a:spcBef>
              <a:spcAft>
                <a:spcPts val="0"/>
              </a:spcAft>
              <a:buNone/>
              <a:defRPr sz="2000">
                <a:latin typeface="Libre Franklin Black"/>
                <a:ea typeface="Libre Franklin Black"/>
                <a:cs typeface="Libre Franklin Black"/>
                <a:sym typeface="Libre Franklin Black"/>
              </a:defRPr>
            </a:lvl3pPr>
            <a:lvl4pPr lvl="3" rtl="0">
              <a:lnSpc>
                <a:spcPct val="100000"/>
              </a:lnSpc>
              <a:spcBef>
                <a:spcPts val="0"/>
              </a:spcBef>
              <a:spcAft>
                <a:spcPts val="0"/>
              </a:spcAft>
              <a:buNone/>
              <a:defRPr sz="2000">
                <a:latin typeface="Libre Franklin Black"/>
                <a:ea typeface="Libre Franklin Black"/>
                <a:cs typeface="Libre Franklin Black"/>
                <a:sym typeface="Libre Franklin Black"/>
              </a:defRPr>
            </a:lvl4pPr>
            <a:lvl5pPr lvl="4" rtl="0">
              <a:lnSpc>
                <a:spcPct val="100000"/>
              </a:lnSpc>
              <a:spcBef>
                <a:spcPts val="0"/>
              </a:spcBef>
              <a:spcAft>
                <a:spcPts val="0"/>
              </a:spcAft>
              <a:buNone/>
              <a:defRPr sz="2000">
                <a:latin typeface="Libre Franklin Black"/>
                <a:ea typeface="Libre Franklin Black"/>
                <a:cs typeface="Libre Franklin Black"/>
                <a:sym typeface="Libre Franklin Black"/>
              </a:defRPr>
            </a:lvl5pPr>
            <a:lvl6pPr lvl="5" rtl="0">
              <a:lnSpc>
                <a:spcPct val="100000"/>
              </a:lnSpc>
              <a:spcBef>
                <a:spcPts val="0"/>
              </a:spcBef>
              <a:spcAft>
                <a:spcPts val="0"/>
              </a:spcAft>
              <a:buNone/>
              <a:defRPr sz="2000">
                <a:latin typeface="Libre Franklin Black"/>
                <a:ea typeface="Libre Franklin Black"/>
                <a:cs typeface="Libre Franklin Black"/>
                <a:sym typeface="Libre Franklin Black"/>
              </a:defRPr>
            </a:lvl6pPr>
            <a:lvl7pPr lvl="6" rtl="0">
              <a:lnSpc>
                <a:spcPct val="100000"/>
              </a:lnSpc>
              <a:spcBef>
                <a:spcPts val="0"/>
              </a:spcBef>
              <a:spcAft>
                <a:spcPts val="0"/>
              </a:spcAft>
              <a:buNone/>
              <a:defRPr sz="2000">
                <a:latin typeface="Libre Franklin Black"/>
                <a:ea typeface="Libre Franklin Black"/>
                <a:cs typeface="Libre Franklin Black"/>
                <a:sym typeface="Libre Franklin Black"/>
              </a:defRPr>
            </a:lvl7pPr>
            <a:lvl8pPr lvl="7" rtl="0">
              <a:lnSpc>
                <a:spcPct val="100000"/>
              </a:lnSpc>
              <a:spcBef>
                <a:spcPts val="0"/>
              </a:spcBef>
              <a:spcAft>
                <a:spcPts val="0"/>
              </a:spcAft>
              <a:buNone/>
              <a:defRPr sz="2000">
                <a:latin typeface="Libre Franklin Black"/>
                <a:ea typeface="Libre Franklin Black"/>
                <a:cs typeface="Libre Franklin Black"/>
                <a:sym typeface="Libre Franklin Black"/>
              </a:defRPr>
            </a:lvl8pPr>
            <a:lvl9pPr lvl="8" rtl="0">
              <a:lnSpc>
                <a:spcPct val="100000"/>
              </a:lnSpc>
              <a:spcBef>
                <a:spcPts val="0"/>
              </a:spcBef>
              <a:spcAft>
                <a:spcPts val="0"/>
              </a:spcAft>
              <a:buNone/>
              <a:defRPr sz="2000">
                <a:latin typeface="Libre Franklin Black"/>
                <a:ea typeface="Libre Franklin Black"/>
                <a:cs typeface="Libre Franklin Black"/>
                <a:sym typeface="Libre Franklin Black"/>
              </a:defRPr>
            </a:lvl9pPr>
          </a:lstStyle>
          <a:p/>
        </p:txBody>
      </p:sp>
      <p:sp>
        <p:nvSpPr>
          <p:cNvPr id="118" name="Google Shape;118;p20"/>
          <p:cNvSpPr txBox="1"/>
          <p:nvPr>
            <p:ph idx="2" type="subTitle"/>
          </p:nvPr>
        </p:nvSpPr>
        <p:spPr>
          <a:xfrm>
            <a:off x="1096750" y="2287300"/>
            <a:ext cx="2731200" cy="61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19" name="Google Shape;119;p20"/>
          <p:cNvSpPr txBox="1"/>
          <p:nvPr>
            <p:ph idx="3" type="subTitle"/>
          </p:nvPr>
        </p:nvSpPr>
        <p:spPr>
          <a:xfrm>
            <a:off x="1096750" y="3191675"/>
            <a:ext cx="27312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000">
                <a:latin typeface="Libre Franklin Black"/>
                <a:ea typeface="Libre Franklin Black"/>
                <a:cs typeface="Libre Franklin Black"/>
                <a:sym typeface="Libre Franklin Black"/>
              </a:defRPr>
            </a:lvl1pPr>
            <a:lvl2pPr lvl="1" rtl="0">
              <a:lnSpc>
                <a:spcPct val="100000"/>
              </a:lnSpc>
              <a:spcBef>
                <a:spcPts val="0"/>
              </a:spcBef>
              <a:spcAft>
                <a:spcPts val="0"/>
              </a:spcAft>
              <a:buNone/>
              <a:defRPr sz="2000">
                <a:latin typeface="Libre Franklin Black"/>
                <a:ea typeface="Libre Franklin Black"/>
                <a:cs typeface="Libre Franklin Black"/>
                <a:sym typeface="Libre Franklin Black"/>
              </a:defRPr>
            </a:lvl2pPr>
            <a:lvl3pPr lvl="2" rtl="0">
              <a:lnSpc>
                <a:spcPct val="100000"/>
              </a:lnSpc>
              <a:spcBef>
                <a:spcPts val="0"/>
              </a:spcBef>
              <a:spcAft>
                <a:spcPts val="0"/>
              </a:spcAft>
              <a:buNone/>
              <a:defRPr sz="2000">
                <a:latin typeface="Libre Franklin Black"/>
                <a:ea typeface="Libre Franklin Black"/>
                <a:cs typeface="Libre Franklin Black"/>
                <a:sym typeface="Libre Franklin Black"/>
              </a:defRPr>
            </a:lvl3pPr>
            <a:lvl4pPr lvl="3" rtl="0">
              <a:lnSpc>
                <a:spcPct val="100000"/>
              </a:lnSpc>
              <a:spcBef>
                <a:spcPts val="0"/>
              </a:spcBef>
              <a:spcAft>
                <a:spcPts val="0"/>
              </a:spcAft>
              <a:buNone/>
              <a:defRPr sz="2000">
                <a:latin typeface="Libre Franklin Black"/>
                <a:ea typeface="Libre Franklin Black"/>
                <a:cs typeface="Libre Franklin Black"/>
                <a:sym typeface="Libre Franklin Black"/>
              </a:defRPr>
            </a:lvl4pPr>
            <a:lvl5pPr lvl="4" rtl="0">
              <a:lnSpc>
                <a:spcPct val="100000"/>
              </a:lnSpc>
              <a:spcBef>
                <a:spcPts val="0"/>
              </a:spcBef>
              <a:spcAft>
                <a:spcPts val="0"/>
              </a:spcAft>
              <a:buNone/>
              <a:defRPr sz="2000">
                <a:latin typeface="Libre Franklin Black"/>
                <a:ea typeface="Libre Franklin Black"/>
                <a:cs typeface="Libre Franklin Black"/>
                <a:sym typeface="Libre Franklin Black"/>
              </a:defRPr>
            </a:lvl5pPr>
            <a:lvl6pPr lvl="5" rtl="0">
              <a:lnSpc>
                <a:spcPct val="100000"/>
              </a:lnSpc>
              <a:spcBef>
                <a:spcPts val="0"/>
              </a:spcBef>
              <a:spcAft>
                <a:spcPts val="0"/>
              </a:spcAft>
              <a:buNone/>
              <a:defRPr sz="2000">
                <a:latin typeface="Libre Franklin Black"/>
                <a:ea typeface="Libre Franklin Black"/>
                <a:cs typeface="Libre Franklin Black"/>
                <a:sym typeface="Libre Franklin Black"/>
              </a:defRPr>
            </a:lvl6pPr>
            <a:lvl7pPr lvl="6" rtl="0">
              <a:lnSpc>
                <a:spcPct val="100000"/>
              </a:lnSpc>
              <a:spcBef>
                <a:spcPts val="0"/>
              </a:spcBef>
              <a:spcAft>
                <a:spcPts val="0"/>
              </a:spcAft>
              <a:buNone/>
              <a:defRPr sz="2000">
                <a:latin typeface="Libre Franklin Black"/>
                <a:ea typeface="Libre Franklin Black"/>
                <a:cs typeface="Libre Franklin Black"/>
                <a:sym typeface="Libre Franklin Black"/>
              </a:defRPr>
            </a:lvl7pPr>
            <a:lvl8pPr lvl="7" rtl="0">
              <a:lnSpc>
                <a:spcPct val="100000"/>
              </a:lnSpc>
              <a:spcBef>
                <a:spcPts val="0"/>
              </a:spcBef>
              <a:spcAft>
                <a:spcPts val="0"/>
              </a:spcAft>
              <a:buNone/>
              <a:defRPr sz="2000">
                <a:latin typeface="Libre Franklin Black"/>
                <a:ea typeface="Libre Franklin Black"/>
                <a:cs typeface="Libre Franklin Black"/>
                <a:sym typeface="Libre Franklin Black"/>
              </a:defRPr>
            </a:lvl8pPr>
            <a:lvl9pPr lvl="8" rtl="0">
              <a:lnSpc>
                <a:spcPct val="100000"/>
              </a:lnSpc>
              <a:spcBef>
                <a:spcPts val="0"/>
              </a:spcBef>
              <a:spcAft>
                <a:spcPts val="0"/>
              </a:spcAft>
              <a:buNone/>
              <a:defRPr sz="2000">
                <a:latin typeface="Libre Franklin Black"/>
                <a:ea typeface="Libre Franklin Black"/>
                <a:cs typeface="Libre Franklin Black"/>
                <a:sym typeface="Libre Franklin Black"/>
              </a:defRPr>
            </a:lvl9pPr>
          </a:lstStyle>
          <a:p/>
        </p:txBody>
      </p:sp>
      <p:sp>
        <p:nvSpPr>
          <p:cNvPr id="120" name="Google Shape;120;p20"/>
          <p:cNvSpPr txBox="1"/>
          <p:nvPr>
            <p:ph idx="4" type="subTitle"/>
          </p:nvPr>
        </p:nvSpPr>
        <p:spPr>
          <a:xfrm>
            <a:off x="1096750" y="3580025"/>
            <a:ext cx="2731200" cy="61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21" name="Google Shape;121;p20"/>
          <p:cNvSpPr txBox="1"/>
          <p:nvPr>
            <p:ph type="title"/>
          </p:nvPr>
        </p:nvSpPr>
        <p:spPr>
          <a:xfrm>
            <a:off x="720000" y="382125"/>
            <a:ext cx="3852000" cy="84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solidFill>
                  <a:schemeClr val="accent4"/>
                </a:solidFill>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pic>
        <p:nvPicPr>
          <p:cNvPr id="122" name="Google Shape;122;p20"/>
          <p:cNvPicPr preferRelativeResize="0"/>
          <p:nvPr/>
        </p:nvPicPr>
        <p:blipFill rotWithShape="1">
          <a:blip r:embed="rId2">
            <a:alphaModFix/>
          </a:blip>
          <a:srcRect b="0" l="14073" r="84670" t="0"/>
          <a:stretch/>
        </p:blipFill>
        <p:spPr>
          <a:xfrm>
            <a:off x="831175" y="1455525"/>
            <a:ext cx="70499" cy="31577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grpSp>
        <p:nvGrpSpPr>
          <p:cNvPr id="15" name="Google Shape;15;p3"/>
          <p:cNvGrpSpPr/>
          <p:nvPr/>
        </p:nvGrpSpPr>
        <p:grpSpPr>
          <a:xfrm>
            <a:off x="831175" y="539500"/>
            <a:ext cx="8312829" cy="4069076"/>
            <a:chOff x="831175" y="539500"/>
            <a:chExt cx="8312829" cy="4069076"/>
          </a:xfrm>
        </p:grpSpPr>
        <p:pic>
          <p:nvPicPr>
            <p:cNvPr id="16" name="Google Shape;16;p3"/>
            <p:cNvPicPr preferRelativeResize="0"/>
            <p:nvPr/>
          </p:nvPicPr>
          <p:blipFill rotWithShape="1">
            <a:blip r:embed="rId2">
              <a:alphaModFix/>
            </a:blip>
            <a:srcRect b="5555" l="0" r="0" t="5555"/>
            <a:stretch/>
          </p:blipFill>
          <p:spPr>
            <a:xfrm>
              <a:off x="1007053" y="539500"/>
              <a:ext cx="8136951" cy="4069076"/>
            </a:xfrm>
            <a:prstGeom prst="rect">
              <a:avLst/>
            </a:prstGeom>
            <a:noFill/>
            <a:ln>
              <a:noFill/>
            </a:ln>
          </p:spPr>
        </p:pic>
        <p:pic>
          <p:nvPicPr>
            <p:cNvPr id="17" name="Google Shape;17;p3"/>
            <p:cNvPicPr preferRelativeResize="0"/>
            <p:nvPr/>
          </p:nvPicPr>
          <p:blipFill rotWithShape="1">
            <a:blip r:embed="rId3">
              <a:alphaModFix/>
            </a:blip>
            <a:srcRect b="0" l="49512" r="49512" t="0"/>
            <a:stretch/>
          </p:blipFill>
          <p:spPr>
            <a:xfrm>
              <a:off x="831175" y="539500"/>
              <a:ext cx="70499" cy="4069076"/>
            </a:xfrm>
            <a:prstGeom prst="rect">
              <a:avLst/>
            </a:prstGeom>
            <a:noFill/>
            <a:ln>
              <a:noFill/>
            </a:ln>
          </p:spPr>
        </p:pic>
      </p:grpSp>
      <p:sp>
        <p:nvSpPr>
          <p:cNvPr id="18" name="Google Shape;18;p3"/>
          <p:cNvSpPr txBox="1"/>
          <p:nvPr>
            <p:ph type="title"/>
          </p:nvPr>
        </p:nvSpPr>
        <p:spPr>
          <a:xfrm>
            <a:off x="1265550" y="2513650"/>
            <a:ext cx="5792100" cy="13524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SzPts val="7000"/>
              <a:buNone/>
              <a:defRPr sz="4000">
                <a:solidFill>
                  <a:schemeClr val="lt1"/>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9" name="Google Shape;19;p3"/>
          <p:cNvSpPr txBox="1"/>
          <p:nvPr>
            <p:ph hasCustomPrompt="1" idx="2" type="title"/>
          </p:nvPr>
        </p:nvSpPr>
        <p:spPr>
          <a:xfrm>
            <a:off x="1491000" y="1413942"/>
            <a:ext cx="1057200" cy="76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5000"/>
              <a:buNone/>
              <a:defRPr sz="4000">
                <a:solidFill>
                  <a:schemeClr val="lt1"/>
                </a:solidFill>
              </a:defRPr>
            </a:lvl1pPr>
            <a:lvl2pPr lvl="1" rtl="0" algn="ctr">
              <a:lnSpc>
                <a:spcPct val="100000"/>
              </a:lnSpc>
              <a:spcBef>
                <a:spcPts val="0"/>
              </a:spcBef>
              <a:spcAft>
                <a:spcPts val="0"/>
              </a:spcAft>
              <a:buClr>
                <a:schemeClr val="lt1"/>
              </a:buClr>
              <a:buSzPts val="5000"/>
              <a:buNone/>
              <a:defRPr sz="5000">
                <a:solidFill>
                  <a:schemeClr val="lt1"/>
                </a:solidFill>
              </a:defRPr>
            </a:lvl2pPr>
            <a:lvl3pPr lvl="2" rtl="0" algn="ctr">
              <a:lnSpc>
                <a:spcPct val="100000"/>
              </a:lnSpc>
              <a:spcBef>
                <a:spcPts val="0"/>
              </a:spcBef>
              <a:spcAft>
                <a:spcPts val="0"/>
              </a:spcAft>
              <a:buClr>
                <a:schemeClr val="lt1"/>
              </a:buClr>
              <a:buSzPts val="5000"/>
              <a:buNone/>
              <a:defRPr sz="5000">
                <a:solidFill>
                  <a:schemeClr val="lt1"/>
                </a:solidFill>
              </a:defRPr>
            </a:lvl3pPr>
            <a:lvl4pPr lvl="3" rtl="0" algn="ctr">
              <a:lnSpc>
                <a:spcPct val="100000"/>
              </a:lnSpc>
              <a:spcBef>
                <a:spcPts val="0"/>
              </a:spcBef>
              <a:spcAft>
                <a:spcPts val="0"/>
              </a:spcAft>
              <a:buClr>
                <a:schemeClr val="lt1"/>
              </a:buClr>
              <a:buSzPts val="5000"/>
              <a:buNone/>
              <a:defRPr sz="5000">
                <a:solidFill>
                  <a:schemeClr val="lt1"/>
                </a:solidFill>
              </a:defRPr>
            </a:lvl4pPr>
            <a:lvl5pPr lvl="4" rtl="0" algn="ctr">
              <a:lnSpc>
                <a:spcPct val="100000"/>
              </a:lnSpc>
              <a:spcBef>
                <a:spcPts val="0"/>
              </a:spcBef>
              <a:spcAft>
                <a:spcPts val="0"/>
              </a:spcAft>
              <a:buClr>
                <a:schemeClr val="lt1"/>
              </a:buClr>
              <a:buSzPts val="5000"/>
              <a:buNone/>
              <a:defRPr sz="5000">
                <a:solidFill>
                  <a:schemeClr val="lt1"/>
                </a:solidFill>
              </a:defRPr>
            </a:lvl5pPr>
            <a:lvl6pPr lvl="5" rtl="0" algn="ctr">
              <a:lnSpc>
                <a:spcPct val="100000"/>
              </a:lnSpc>
              <a:spcBef>
                <a:spcPts val="0"/>
              </a:spcBef>
              <a:spcAft>
                <a:spcPts val="0"/>
              </a:spcAft>
              <a:buClr>
                <a:schemeClr val="lt1"/>
              </a:buClr>
              <a:buSzPts val="5000"/>
              <a:buNone/>
              <a:defRPr sz="5000">
                <a:solidFill>
                  <a:schemeClr val="lt1"/>
                </a:solidFill>
              </a:defRPr>
            </a:lvl6pPr>
            <a:lvl7pPr lvl="6" rtl="0" algn="ctr">
              <a:lnSpc>
                <a:spcPct val="100000"/>
              </a:lnSpc>
              <a:spcBef>
                <a:spcPts val="0"/>
              </a:spcBef>
              <a:spcAft>
                <a:spcPts val="0"/>
              </a:spcAft>
              <a:buClr>
                <a:schemeClr val="lt1"/>
              </a:buClr>
              <a:buSzPts val="5000"/>
              <a:buNone/>
              <a:defRPr sz="5000">
                <a:solidFill>
                  <a:schemeClr val="lt1"/>
                </a:solidFill>
              </a:defRPr>
            </a:lvl7pPr>
            <a:lvl8pPr lvl="7" rtl="0" algn="ctr">
              <a:lnSpc>
                <a:spcPct val="100000"/>
              </a:lnSpc>
              <a:spcBef>
                <a:spcPts val="0"/>
              </a:spcBef>
              <a:spcAft>
                <a:spcPts val="0"/>
              </a:spcAft>
              <a:buClr>
                <a:schemeClr val="lt1"/>
              </a:buClr>
              <a:buSzPts val="5000"/>
              <a:buNone/>
              <a:defRPr sz="5000">
                <a:solidFill>
                  <a:schemeClr val="lt1"/>
                </a:solidFill>
              </a:defRPr>
            </a:lvl8pPr>
            <a:lvl9pPr lvl="8" rtl="0" algn="ctr">
              <a:lnSpc>
                <a:spcPct val="100000"/>
              </a:lnSpc>
              <a:spcBef>
                <a:spcPts val="0"/>
              </a:spcBef>
              <a:spcAft>
                <a:spcPts val="0"/>
              </a:spcAft>
              <a:buClr>
                <a:schemeClr val="lt1"/>
              </a:buClr>
              <a:buSzPts val="5000"/>
              <a:buNone/>
              <a:defRPr sz="5000">
                <a:solidFill>
                  <a:schemeClr val="lt1"/>
                </a:solidFill>
              </a:defRPr>
            </a:lvl9pPr>
          </a:lstStyle>
          <a:p>
            <a:r>
              <a:t>xx%</a:t>
            </a:r>
          </a:p>
        </p:txBody>
      </p:sp>
      <p:sp>
        <p:nvSpPr>
          <p:cNvPr id="20" name="Google Shape;20;p3"/>
          <p:cNvSpPr txBox="1"/>
          <p:nvPr>
            <p:ph idx="1" type="subTitle"/>
          </p:nvPr>
        </p:nvSpPr>
        <p:spPr>
          <a:xfrm>
            <a:off x="1265550" y="3706500"/>
            <a:ext cx="5792100" cy="42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800">
                <a:solidFill>
                  <a:schemeClr val="lt1"/>
                </a:solidFill>
              </a:defRPr>
            </a:lvl1pPr>
            <a:lvl2pPr lvl="1" rtl="0">
              <a:lnSpc>
                <a:spcPct val="100000"/>
              </a:lnSpc>
              <a:spcBef>
                <a:spcPts val="0"/>
              </a:spcBef>
              <a:spcAft>
                <a:spcPts val="0"/>
              </a:spcAft>
              <a:buNone/>
              <a:defRPr sz="1800">
                <a:solidFill>
                  <a:schemeClr val="lt1"/>
                </a:solidFill>
              </a:defRPr>
            </a:lvl2pPr>
            <a:lvl3pPr lvl="2" rtl="0">
              <a:lnSpc>
                <a:spcPct val="100000"/>
              </a:lnSpc>
              <a:spcBef>
                <a:spcPts val="0"/>
              </a:spcBef>
              <a:spcAft>
                <a:spcPts val="0"/>
              </a:spcAft>
              <a:buNone/>
              <a:defRPr sz="1800">
                <a:solidFill>
                  <a:schemeClr val="lt1"/>
                </a:solidFill>
              </a:defRPr>
            </a:lvl3pPr>
            <a:lvl4pPr lvl="3" rtl="0">
              <a:lnSpc>
                <a:spcPct val="100000"/>
              </a:lnSpc>
              <a:spcBef>
                <a:spcPts val="0"/>
              </a:spcBef>
              <a:spcAft>
                <a:spcPts val="0"/>
              </a:spcAft>
              <a:buNone/>
              <a:defRPr sz="1800">
                <a:solidFill>
                  <a:schemeClr val="lt1"/>
                </a:solidFill>
              </a:defRPr>
            </a:lvl4pPr>
            <a:lvl5pPr lvl="4" rtl="0">
              <a:lnSpc>
                <a:spcPct val="100000"/>
              </a:lnSpc>
              <a:spcBef>
                <a:spcPts val="0"/>
              </a:spcBef>
              <a:spcAft>
                <a:spcPts val="0"/>
              </a:spcAft>
              <a:buNone/>
              <a:defRPr sz="1800">
                <a:solidFill>
                  <a:schemeClr val="lt1"/>
                </a:solidFill>
              </a:defRPr>
            </a:lvl5pPr>
            <a:lvl6pPr lvl="5" rtl="0">
              <a:lnSpc>
                <a:spcPct val="100000"/>
              </a:lnSpc>
              <a:spcBef>
                <a:spcPts val="0"/>
              </a:spcBef>
              <a:spcAft>
                <a:spcPts val="0"/>
              </a:spcAft>
              <a:buNone/>
              <a:defRPr sz="1800">
                <a:solidFill>
                  <a:schemeClr val="lt1"/>
                </a:solidFill>
              </a:defRPr>
            </a:lvl6pPr>
            <a:lvl7pPr lvl="6" rtl="0">
              <a:lnSpc>
                <a:spcPct val="100000"/>
              </a:lnSpc>
              <a:spcBef>
                <a:spcPts val="0"/>
              </a:spcBef>
              <a:spcAft>
                <a:spcPts val="0"/>
              </a:spcAft>
              <a:buNone/>
              <a:defRPr sz="1800">
                <a:solidFill>
                  <a:schemeClr val="lt1"/>
                </a:solidFill>
              </a:defRPr>
            </a:lvl7pPr>
            <a:lvl8pPr lvl="7" rtl="0">
              <a:lnSpc>
                <a:spcPct val="100000"/>
              </a:lnSpc>
              <a:spcBef>
                <a:spcPts val="0"/>
              </a:spcBef>
              <a:spcAft>
                <a:spcPts val="0"/>
              </a:spcAft>
              <a:buNone/>
              <a:defRPr sz="1800">
                <a:solidFill>
                  <a:schemeClr val="lt1"/>
                </a:solidFill>
              </a:defRPr>
            </a:lvl8pPr>
            <a:lvl9pPr lvl="8" rtl="0">
              <a:lnSpc>
                <a:spcPct val="100000"/>
              </a:lnSpc>
              <a:spcBef>
                <a:spcPts val="0"/>
              </a:spcBef>
              <a:spcAft>
                <a:spcPts val="0"/>
              </a:spcAft>
              <a:buNone/>
              <a:defRPr sz="18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_1">
    <p:spTree>
      <p:nvGrpSpPr>
        <p:cNvPr id="123" name="Shape 123"/>
        <p:cNvGrpSpPr/>
        <p:nvPr/>
      </p:nvGrpSpPr>
      <p:grpSpPr>
        <a:xfrm>
          <a:off x="0" y="0"/>
          <a:ext cx="0" cy="0"/>
          <a:chOff x="0" y="0"/>
          <a:chExt cx="0" cy="0"/>
        </a:xfrm>
      </p:grpSpPr>
      <p:sp>
        <p:nvSpPr>
          <p:cNvPr id="124" name="Google Shape;124;p21"/>
          <p:cNvSpPr txBox="1"/>
          <p:nvPr>
            <p:ph hasCustomPrompt="1" type="title"/>
          </p:nvPr>
        </p:nvSpPr>
        <p:spPr>
          <a:xfrm>
            <a:off x="1934073" y="1649543"/>
            <a:ext cx="6957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a:solidFill>
                  <a:schemeClr val="lt1"/>
                </a:solidFill>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5" name="Google Shape;125;p21"/>
          <p:cNvSpPr txBox="1"/>
          <p:nvPr>
            <p:ph idx="1" type="subTitle"/>
          </p:nvPr>
        </p:nvSpPr>
        <p:spPr>
          <a:xfrm>
            <a:off x="2849725" y="1455514"/>
            <a:ext cx="44601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1pPr>
            <a:lvl2pPr lvl="1"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2pPr>
            <a:lvl3pPr lvl="2"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3pPr>
            <a:lvl4pPr lvl="3"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4pPr>
            <a:lvl5pPr lvl="4"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5pPr>
            <a:lvl6pPr lvl="5"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6pPr>
            <a:lvl7pPr lvl="6"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7pPr>
            <a:lvl8pPr lvl="7"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8pPr>
            <a:lvl9pPr lvl="8"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9pPr>
          </a:lstStyle>
          <a:p/>
        </p:txBody>
      </p:sp>
      <p:sp>
        <p:nvSpPr>
          <p:cNvPr id="126" name="Google Shape;126;p21"/>
          <p:cNvSpPr txBox="1"/>
          <p:nvPr>
            <p:ph idx="2" type="subTitle"/>
          </p:nvPr>
        </p:nvSpPr>
        <p:spPr>
          <a:xfrm>
            <a:off x="2849725" y="1826914"/>
            <a:ext cx="4460100" cy="52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27" name="Google Shape;127;p21"/>
          <p:cNvSpPr txBox="1"/>
          <p:nvPr>
            <p:ph hasCustomPrompt="1" idx="3" type="title"/>
          </p:nvPr>
        </p:nvSpPr>
        <p:spPr>
          <a:xfrm>
            <a:off x="1934074" y="2773331"/>
            <a:ext cx="6957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a:solidFill>
                  <a:schemeClr val="lt1"/>
                </a:solidFill>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8" name="Google Shape;128;p21"/>
          <p:cNvSpPr txBox="1"/>
          <p:nvPr>
            <p:ph idx="4" type="subTitle"/>
          </p:nvPr>
        </p:nvSpPr>
        <p:spPr>
          <a:xfrm>
            <a:off x="2849725" y="2579301"/>
            <a:ext cx="44601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1pPr>
            <a:lvl2pPr lvl="1"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2pPr>
            <a:lvl3pPr lvl="2"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3pPr>
            <a:lvl4pPr lvl="3"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4pPr>
            <a:lvl5pPr lvl="4"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5pPr>
            <a:lvl6pPr lvl="5"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6pPr>
            <a:lvl7pPr lvl="6"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7pPr>
            <a:lvl8pPr lvl="7"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8pPr>
            <a:lvl9pPr lvl="8"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9pPr>
          </a:lstStyle>
          <a:p/>
        </p:txBody>
      </p:sp>
      <p:sp>
        <p:nvSpPr>
          <p:cNvPr id="129" name="Google Shape;129;p21"/>
          <p:cNvSpPr txBox="1"/>
          <p:nvPr>
            <p:ph idx="5" type="subTitle"/>
          </p:nvPr>
        </p:nvSpPr>
        <p:spPr>
          <a:xfrm>
            <a:off x="2849725" y="2950701"/>
            <a:ext cx="4460100" cy="52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30" name="Google Shape;130;p21"/>
          <p:cNvSpPr txBox="1"/>
          <p:nvPr>
            <p:ph hasCustomPrompt="1" idx="6" type="title"/>
          </p:nvPr>
        </p:nvSpPr>
        <p:spPr>
          <a:xfrm>
            <a:off x="1934077" y="3897118"/>
            <a:ext cx="6957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a:solidFill>
                  <a:schemeClr val="lt1"/>
                </a:solidFill>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31" name="Google Shape;131;p21"/>
          <p:cNvSpPr txBox="1"/>
          <p:nvPr>
            <p:ph idx="7" type="subTitle"/>
          </p:nvPr>
        </p:nvSpPr>
        <p:spPr>
          <a:xfrm>
            <a:off x="2849725" y="3703089"/>
            <a:ext cx="44601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1pPr>
            <a:lvl2pPr lvl="1"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2pPr>
            <a:lvl3pPr lvl="2"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3pPr>
            <a:lvl4pPr lvl="3"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4pPr>
            <a:lvl5pPr lvl="4"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5pPr>
            <a:lvl6pPr lvl="5"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6pPr>
            <a:lvl7pPr lvl="6"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7pPr>
            <a:lvl8pPr lvl="7"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8pPr>
            <a:lvl9pPr lvl="8" rtl="0">
              <a:lnSpc>
                <a:spcPct val="100000"/>
              </a:lnSpc>
              <a:spcBef>
                <a:spcPts val="0"/>
              </a:spcBef>
              <a:spcAft>
                <a:spcPts val="0"/>
              </a:spcAft>
              <a:buNone/>
              <a:defRPr sz="2000">
                <a:latin typeface="Libre Franklin ExtraBold"/>
                <a:ea typeface="Libre Franklin ExtraBold"/>
                <a:cs typeface="Libre Franklin ExtraBold"/>
                <a:sym typeface="Libre Franklin ExtraBold"/>
              </a:defRPr>
            </a:lvl9pPr>
          </a:lstStyle>
          <a:p/>
        </p:txBody>
      </p:sp>
      <p:sp>
        <p:nvSpPr>
          <p:cNvPr id="132" name="Google Shape;132;p21"/>
          <p:cNvSpPr txBox="1"/>
          <p:nvPr>
            <p:ph idx="8" type="subTitle"/>
          </p:nvPr>
        </p:nvSpPr>
        <p:spPr>
          <a:xfrm>
            <a:off x="2849725" y="4074489"/>
            <a:ext cx="4460100" cy="52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33" name="Google Shape;133;p21"/>
          <p:cNvSpPr txBox="1"/>
          <p:nvPr>
            <p:ph idx="9" type="title"/>
          </p:nvPr>
        </p:nvSpPr>
        <p:spPr>
          <a:xfrm>
            <a:off x="720000" y="382125"/>
            <a:ext cx="3327300" cy="84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solidFill>
                  <a:schemeClr val="dk2"/>
                </a:solidFill>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pic>
        <p:nvPicPr>
          <p:cNvPr id="134" name="Google Shape;134;p21"/>
          <p:cNvPicPr preferRelativeResize="0"/>
          <p:nvPr/>
        </p:nvPicPr>
        <p:blipFill rotWithShape="1">
          <a:blip r:embed="rId2">
            <a:alphaModFix/>
          </a:blip>
          <a:srcRect b="0" l="14073" r="84670" t="0"/>
          <a:stretch/>
        </p:blipFill>
        <p:spPr>
          <a:xfrm>
            <a:off x="831175" y="1455525"/>
            <a:ext cx="70499" cy="31577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
    <p:spTree>
      <p:nvGrpSpPr>
        <p:cNvPr id="135" name="Shape 135"/>
        <p:cNvGrpSpPr/>
        <p:nvPr/>
      </p:nvGrpSpPr>
      <p:grpSpPr>
        <a:xfrm>
          <a:off x="0" y="0"/>
          <a:ext cx="0" cy="0"/>
          <a:chOff x="0" y="0"/>
          <a:chExt cx="0" cy="0"/>
        </a:xfrm>
      </p:grpSpPr>
      <p:sp>
        <p:nvSpPr>
          <p:cNvPr id="136" name="Google Shape;136;p22"/>
          <p:cNvSpPr txBox="1"/>
          <p:nvPr>
            <p:ph type="title"/>
          </p:nvPr>
        </p:nvSpPr>
        <p:spPr>
          <a:xfrm>
            <a:off x="722375" y="382125"/>
            <a:ext cx="3279600" cy="84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2400">
                <a:solidFill>
                  <a:schemeClr val="dk2"/>
                </a:solidFill>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137" name="Google Shape;137;p22"/>
          <p:cNvSpPr txBox="1"/>
          <p:nvPr>
            <p:ph idx="1" type="subTitle"/>
          </p:nvPr>
        </p:nvSpPr>
        <p:spPr>
          <a:xfrm>
            <a:off x="1096750" y="2998699"/>
            <a:ext cx="17046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1pPr>
            <a:lvl2pPr lvl="1"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2pPr>
            <a:lvl3pPr lvl="2"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3pPr>
            <a:lvl4pPr lvl="3"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4pPr>
            <a:lvl5pPr lvl="4"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5pPr>
            <a:lvl6pPr lvl="5"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6pPr>
            <a:lvl7pPr lvl="6"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7pPr>
            <a:lvl8pPr lvl="7"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8pPr>
            <a:lvl9pPr lvl="8"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9pPr>
          </a:lstStyle>
          <a:p/>
        </p:txBody>
      </p:sp>
      <p:sp>
        <p:nvSpPr>
          <p:cNvPr id="138" name="Google Shape;138;p22"/>
          <p:cNvSpPr txBox="1"/>
          <p:nvPr>
            <p:ph idx="2" type="subTitle"/>
          </p:nvPr>
        </p:nvSpPr>
        <p:spPr>
          <a:xfrm>
            <a:off x="1096750" y="3479085"/>
            <a:ext cx="1704600" cy="6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39" name="Google Shape;139;p22"/>
          <p:cNvSpPr txBox="1"/>
          <p:nvPr>
            <p:ph idx="3" type="subTitle"/>
          </p:nvPr>
        </p:nvSpPr>
        <p:spPr>
          <a:xfrm>
            <a:off x="2970983" y="2998699"/>
            <a:ext cx="17046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1pPr>
            <a:lvl2pPr lvl="1"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2pPr>
            <a:lvl3pPr lvl="2"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3pPr>
            <a:lvl4pPr lvl="3"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4pPr>
            <a:lvl5pPr lvl="4"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5pPr>
            <a:lvl6pPr lvl="5"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6pPr>
            <a:lvl7pPr lvl="6"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7pPr>
            <a:lvl8pPr lvl="7"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8pPr>
            <a:lvl9pPr lvl="8"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9pPr>
          </a:lstStyle>
          <a:p/>
        </p:txBody>
      </p:sp>
      <p:sp>
        <p:nvSpPr>
          <p:cNvPr id="140" name="Google Shape;140;p22"/>
          <p:cNvSpPr txBox="1"/>
          <p:nvPr>
            <p:ph idx="4" type="subTitle"/>
          </p:nvPr>
        </p:nvSpPr>
        <p:spPr>
          <a:xfrm>
            <a:off x="2970983" y="3479085"/>
            <a:ext cx="1704600" cy="6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41" name="Google Shape;141;p22"/>
          <p:cNvSpPr txBox="1"/>
          <p:nvPr>
            <p:ph idx="5" type="subTitle"/>
          </p:nvPr>
        </p:nvSpPr>
        <p:spPr>
          <a:xfrm>
            <a:off x="4845216" y="2998699"/>
            <a:ext cx="17046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1pPr>
            <a:lvl2pPr lvl="1"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2pPr>
            <a:lvl3pPr lvl="2"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3pPr>
            <a:lvl4pPr lvl="3"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4pPr>
            <a:lvl5pPr lvl="4"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5pPr>
            <a:lvl6pPr lvl="5"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6pPr>
            <a:lvl7pPr lvl="6"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7pPr>
            <a:lvl8pPr lvl="7"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8pPr>
            <a:lvl9pPr lvl="8"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9pPr>
          </a:lstStyle>
          <a:p/>
        </p:txBody>
      </p:sp>
      <p:sp>
        <p:nvSpPr>
          <p:cNvPr id="142" name="Google Shape;142;p22"/>
          <p:cNvSpPr txBox="1"/>
          <p:nvPr>
            <p:ph idx="6" type="subTitle"/>
          </p:nvPr>
        </p:nvSpPr>
        <p:spPr>
          <a:xfrm>
            <a:off x="4845216" y="3479085"/>
            <a:ext cx="1704600" cy="6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43" name="Google Shape;143;p22"/>
          <p:cNvSpPr txBox="1"/>
          <p:nvPr>
            <p:ph idx="7" type="subTitle"/>
          </p:nvPr>
        </p:nvSpPr>
        <p:spPr>
          <a:xfrm>
            <a:off x="6719448" y="2998699"/>
            <a:ext cx="17046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1pPr>
            <a:lvl2pPr lvl="1"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2pPr>
            <a:lvl3pPr lvl="2"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3pPr>
            <a:lvl4pPr lvl="3"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4pPr>
            <a:lvl5pPr lvl="4"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5pPr>
            <a:lvl6pPr lvl="5"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6pPr>
            <a:lvl7pPr lvl="6"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7pPr>
            <a:lvl8pPr lvl="7"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8pPr>
            <a:lvl9pPr lvl="8" rtl="0" algn="ctr">
              <a:lnSpc>
                <a:spcPct val="100000"/>
              </a:lnSpc>
              <a:spcBef>
                <a:spcPts val="0"/>
              </a:spcBef>
              <a:spcAft>
                <a:spcPts val="0"/>
              </a:spcAft>
              <a:buNone/>
              <a:defRPr sz="2000">
                <a:solidFill>
                  <a:schemeClr val="dk1"/>
                </a:solidFill>
                <a:latin typeface="Libre Franklin Black"/>
                <a:ea typeface="Libre Franklin Black"/>
                <a:cs typeface="Libre Franklin Black"/>
                <a:sym typeface="Libre Franklin Black"/>
              </a:defRPr>
            </a:lvl9pPr>
          </a:lstStyle>
          <a:p/>
        </p:txBody>
      </p:sp>
      <p:sp>
        <p:nvSpPr>
          <p:cNvPr id="144" name="Google Shape;144;p22"/>
          <p:cNvSpPr txBox="1"/>
          <p:nvPr>
            <p:ph idx="8" type="subTitle"/>
          </p:nvPr>
        </p:nvSpPr>
        <p:spPr>
          <a:xfrm>
            <a:off x="6719448" y="3479085"/>
            <a:ext cx="1704600" cy="6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pic>
        <p:nvPicPr>
          <p:cNvPr id="145" name="Google Shape;145;p22"/>
          <p:cNvPicPr preferRelativeResize="0"/>
          <p:nvPr/>
        </p:nvPicPr>
        <p:blipFill rotWithShape="1">
          <a:blip r:embed="rId2">
            <a:alphaModFix/>
          </a:blip>
          <a:srcRect b="0" l="22219" r="76524" t="0"/>
          <a:stretch/>
        </p:blipFill>
        <p:spPr>
          <a:xfrm>
            <a:off x="831175" y="1455525"/>
            <a:ext cx="70499" cy="315772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_1">
    <p:spTree>
      <p:nvGrpSpPr>
        <p:cNvPr id="146" name="Shape 146"/>
        <p:cNvGrpSpPr/>
        <p:nvPr/>
      </p:nvGrpSpPr>
      <p:grpSpPr>
        <a:xfrm>
          <a:off x="0" y="0"/>
          <a:ext cx="0" cy="0"/>
          <a:chOff x="0" y="0"/>
          <a:chExt cx="0" cy="0"/>
        </a:xfrm>
      </p:grpSpPr>
      <p:sp>
        <p:nvSpPr>
          <p:cNvPr id="147" name="Google Shape;147;p23"/>
          <p:cNvSpPr txBox="1"/>
          <p:nvPr>
            <p:ph idx="1" type="subTitle"/>
          </p:nvPr>
        </p:nvSpPr>
        <p:spPr>
          <a:xfrm>
            <a:off x="3634131" y="3714079"/>
            <a:ext cx="2259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latin typeface="Libre Franklin Black"/>
                <a:ea typeface="Libre Franklin Black"/>
                <a:cs typeface="Libre Franklin Black"/>
                <a:sym typeface="Libre Franklin Black"/>
              </a:defRPr>
            </a:lvl1pPr>
            <a:lvl2pPr lvl="1" rtl="0" algn="ctr">
              <a:lnSpc>
                <a:spcPct val="100000"/>
              </a:lnSpc>
              <a:spcBef>
                <a:spcPts val="0"/>
              </a:spcBef>
              <a:spcAft>
                <a:spcPts val="0"/>
              </a:spcAft>
              <a:buNone/>
              <a:defRPr sz="2000">
                <a:latin typeface="Libre Franklin Black"/>
                <a:ea typeface="Libre Franklin Black"/>
                <a:cs typeface="Libre Franklin Black"/>
                <a:sym typeface="Libre Franklin Black"/>
              </a:defRPr>
            </a:lvl2pPr>
            <a:lvl3pPr lvl="2" rtl="0" algn="ctr">
              <a:lnSpc>
                <a:spcPct val="100000"/>
              </a:lnSpc>
              <a:spcBef>
                <a:spcPts val="0"/>
              </a:spcBef>
              <a:spcAft>
                <a:spcPts val="0"/>
              </a:spcAft>
              <a:buNone/>
              <a:defRPr sz="2000">
                <a:latin typeface="Libre Franklin Black"/>
                <a:ea typeface="Libre Franklin Black"/>
                <a:cs typeface="Libre Franklin Black"/>
                <a:sym typeface="Libre Franklin Black"/>
              </a:defRPr>
            </a:lvl3pPr>
            <a:lvl4pPr lvl="3" rtl="0" algn="ctr">
              <a:lnSpc>
                <a:spcPct val="100000"/>
              </a:lnSpc>
              <a:spcBef>
                <a:spcPts val="0"/>
              </a:spcBef>
              <a:spcAft>
                <a:spcPts val="0"/>
              </a:spcAft>
              <a:buNone/>
              <a:defRPr sz="2000">
                <a:latin typeface="Libre Franklin Black"/>
                <a:ea typeface="Libre Franklin Black"/>
                <a:cs typeface="Libre Franklin Black"/>
                <a:sym typeface="Libre Franklin Black"/>
              </a:defRPr>
            </a:lvl4pPr>
            <a:lvl5pPr lvl="4" rtl="0" algn="ctr">
              <a:lnSpc>
                <a:spcPct val="100000"/>
              </a:lnSpc>
              <a:spcBef>
                <a:spcPts val="0"/>
              </a:spcBef>
              <a:spcAft>
                <a:spcPts val="0"/>
              </a:spcAft>
              <a:buNone/>
              <a:defRPr sz="2000">
                <a:latin typeface="Libre Franklin Black"/>
                <a:ea typeface="Libre Franklin Black"/>
                <a:cs typeface="Libre Franklin Black"/>
                <a:sym typeface="Libre Franklin Black"/>
              </a:defRPr>
            </a:lvl5pPr>
            <a:lvl6pPr lvl="5" rtl="0" algn="ctr">
              <a:lnSpc>
                <a:spcPct val="100000"/>
              </a:lnSpc>
              <a:spcBef>
                <a:spcPts val="0"/>
              </a:spcBef>
              <a:spcAft>
                <a:spcPts val="0"/>
              </a:spcAft>
              <a:buNone/>
              <a:defRPr sz="2000">
                <a:latin typeface="Libre Franklin Black"/>
                <a:ea typeface="Libre Franklin Black"/>
                <a:cs typeface="Libre Franklin Black"/>
                <a:sym typeface="Libre Franklin Black"/>
              </a:defRPr>
            </a:lvl6pPr>
            <a:lvl7pPr lvl="6" rtl="0" algn="ctr">
              <a:lnSpc>
                <a:spcPct val="100000"/>
              </a:lnSpc>
              <a:spcBef>
                <a:spcPts val="0"/>
              </a:spcBef>
              <a:spcAft>
                <a:spcPts val="0"/>
              </a:spcAft>
              <a:buNone/>
              <a:defRPr sz="2000">
                <a:latin typeface="Libre Franklin Black"/>
                <a:ea typeface="Libre Franklin Black"/>
                <a:cs typeface="Libre Franklin Black"/>
                <a:sym typeface="Libre Franklin Black"/>
              </a:defRPr>
            </a:lvl7pPr>
            <a:lvl8pPr lvl="7" rtl="0" algn="ctr">
              <a:lnSpc>
                <a:spcPct val="100000"/>
              </a:lnSpc>
              <a:spcBef>
                <a:spcPts val="0"/>
              </a:spcBef>
              <a:spcAft>
                <a:spcPts val="0"/>
              </a:spcAft>
              <a:buNone/>
              <a:defRPr sz="2000">
                <a:latin typeface="Libre Franklin Black"/>
                <a:ea typeface="Libre Franklin Black"/>
                <a:cs typeface="Libre Franklin Black"/>
                <a:sym typeface="Libre Franklin Black"/>
              </a:defRPr>
            </a:lvl8pPr>
            <a:lvl9pPr lvl="8" rtl="0" algn="ctr">
              <a:lnSpc>
                <a:spcPct val="100000"/>
              </a:lnSpc>
              <a:spcBef>
                <a:spcPts val="0"/>
              </a:spcBef>
              <a:spcAft>
                <a:spcPts val="0"/>
              </a:spcAft>
              <a:buNone/>
              <a:defRPr sz="2000">
                <a:latin typeface="Libre Franklin Black"/>
                <a:ea typeface="Libre Franklin Black"/>
                <a:cs typeface="Libre Franklin Black"/>
                <a:sym typeface="Libre Franklin Black"/>
              </a:defRPr>
            </a:lvl9pPr>
          </a:lstStyle>
          <a:p/>
        </p:txBody>
      </p:sp>
      <p:sp>
        <p:nvSpPr>
          <p:cNvPr id="148" name="Google Shape;148;p23"/>
          <p:cNvSpPr txBox="1"/>
          <p:nvPr>
            <p:ph idx="2" type="subTitle"/>
          </p:nvPr>
        </p:nvSpPr>
        <p:spPr>
          <a:xfrm>
            <a:off x="3634131" y="4150799"/>
            <a:ext cx="2259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49" name="Google Shape;149;p23"/>
          <p:cNvSpPr txBox="1"/>
          <p:nvPr>
            <p:ph idx="3" type="subTitle"/>
          </p:nvPr>
        </p:nvSpPr>
        <p:spPr>
          <a:xfrm>
            <a:off x="1102500" y="3714079"/>
            <a:ext cx="2259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latin typeface="Libre Franklin Black"/>
                <a:ea typeface="Libre Franklin Black"/>
                <a:cs typeface="Libre Franklin Black"/>
                <a:sym typeface="Libre Franklin Black"/>
              </a:defRPr>
            </a:lvl1pPr>
            <a:lvl2pPr lvl="1" rtl="0" algn="ctr">
              <a:lnSpc>
                <a:spcPct val="100000"/>
              </a:lnSpc>
              <a:spcBef>
                <a:spcPts val="0"/>
              </a:spcBef>
              <a:spcAft>
                <a:spcPts val="0"/>
              </a:spcAft>
              <a:buNone/>
              <a:defRPr sz="2000">
                <a:latin typeface="Libre Franklin Black"/>
                <a:ea typeface="Libre Franklin Black"/>
                <a:cs typeface="Libre Franklin Black"/>
                <a:sym typeface="Libre Franklin Black"/>
              </a:defRPr>
            </a:lvl2pPr>
            <a:lvl3pPr lvl="2" rtl="0" algn="ctr">
              <a:lnSpc>
                <a:spcPct val="100000"/>
              </a:lnSpc>
              <a:spcBef>
                <a:spcPts val="0"/>
              </a:spcBef>
              <a:spcAft>
                <a:spcPts val="0"/>
              </a:spcAft>
              <a:buNone/>
              <a:defRPr sz="2000">
                <a:latin typeface="Libre Franklin Black"/>
                <a:ea typeface="Libre Franklin Black"/>
                <a:cs typeface="Libre Franklin Black"/>
                <a:sym typeface="Libre Franklin Black"/>
              </a:defRPr>
            </a:lvl3pPr>
            <a:lvl4pPr lvl="3" rtl="0" algn="ctr">
              <a:lnSpc>
                <a:spcPct val="100000"/>
              </a:lnSpc>
              <a:spcBef>
                <a:spcPts val="0"/>
              </a:spcBef>
              <a:spcAft>
                <a:spcPts val="0"/>
              </a:spcAft>
              <a:buNone/>
              <a:defRPr sz="2000">
                <a:latin typeface="Libre Franklin Black"/>
                <a:ea typeface="Libre Franklin Black"/>
                <a:cs typeface="Libre Franklin Black"/>
                <a:sym typeface="Libre Franklin Black"/>
              </a:defRPr>
            </a:lvl4pPr>
            <a:lvl5pPr lvl="4" rtl="0" algn="ctr">
              <a:lnSpc>
                <a:spcPct val="100000"/>
              </a:lnSpc>
              <a:spcBef>
                <a:spcPts val="0"/>
              </a:spcBef>
              <a:spcAft>
                <a:spcPts val="0"/>
              </a:spcAft>
              <a:buNone/>
              <a:defRPr sz="2000">
                <a:latin typeface="Libre Franklin Black"/>
                <a:ea typeface="Libre Franklin Black"/>
                <a:cs typeface="Libre Franklin Black"/>
                <a:sym typeface="Libre Franklin Black"/>
              </a:defRPr>
            </a:lvl5pPr>
            <a:lvl6pPr lvl="5" rtl="0" algn="ctr">
              <a:lnSpc>
                <a:spcPct val="100000"/>
              </a:lnSpc>
              <a:spcBef>
                <a:spcPts val="0"/>
              </a:spcBef>
              <a:spcAft>
                <a:spcPts val="0"/>
              </a:spcAft>
              <a:buNone/>
              <a:defRPr sz="2000">
                <a:latin typeface="Libre Franklin Black"/>
                <a:ea typeface="Libre Franklin Black"/>
                <a:cs typeface="Libre Franklin Black"/>
                <a:sym typeface="Libre Franklin Black"/>
              </a:defRPr>
            </a:lvl6pPr>
            <a:lvl7pPr lvl="6" rtl="0" algn="ctr">
              <a:lnSpc>
                <a:spcPct val="100000"/>
              </a:lnSpc>
              <a:spcBef>
                <a:spcPts val="0"/>
              </a:spcBef>
              <a:spcAft>
                <a:spcPts val="0"/>
              </a:spcAft>
              <a:buNone/>
              <a:defRPr sz="2000">
                <a:latin typeface="Libre Franklin Black"/>
                <a:ea typeface="Libre Franklin Black"/>
                <a:cs typeface="Libre Franklin Black"/>
                <a:sym typeface="Libre Franklin Black"/>
              </a:defRPr>
            </a:lvl7pPr>
            <a:lvl8pPr lvl="7" rtl="0" algn="ctr">
              <a:lnSpc>
                <a:spcPct val="100000"/>
              </a:lnSpc>
              <a:spcBef>
                <a:spcPts val="0"/>
              </a:spcBef>
              <a:spcAft>
                <a:spcPts val="0"/>
              </a:spcAft>
              <a:buNone/>
              <a:defRPr sz="2000">
                <a:latin typeface="Libre Franklin Black"/>
                <a:ea typeface="Libre Franklin Black"/>
                <a:cs typeface="Libre Franklin Black"/>
                <a:sym typeface="Libre Franklin Black"/>
              </a:defRPr>
            </a:lvl8pPr>
            <a:lvl9pPr lvl="8" rtl="0" algn="ctr">
              <a:lnSpc>
                <a:spcPct val="100000"/>
              </a:lnSpc>
              <a:spcBef>
                <a:spcPts val="0"/>
              </a:spcBef>
              <a:spcAft>
                <a:spcPts val="0"/>
              </a:spcAft>
              <a:buNone/>
              <a:defRPr sz="2000">
                <a:latin typeface="Libre Franklin Black"/>
                <a:ea typeface="Libre Franklin Black"/>
                <a:cs typeface="Libre Franklin Black"/>
                <a:sym typeface="Libre Franklin Black"/>
              </a:defRPr>
            </a:lvl9pPr>
          </a:lstStyle>
          <a:p/>
        </p:txBody>
      </p:sp>
      <p:sp>
        <p:nvSpPr>
          <p:cNvPr id="150" name="Google Shape;150;p23"/>
          <p:cNvSpPr txBox="1"/>
          <p:nvPr>
            <p:ph idx="4" type="subTitle"/>
          </p:nvPr>
        </p:nvSpPr>
        <p:spPr>
          <a:xfrm>
            <a:off x="1102500" y="4150799"/>
            <a:ext cx="2259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51" name="Google Shape;151;p23"/>
          <p:cNvSpPr txBox="1"/>
          <p:nvPr>
            <p:ph idx="5" type="subTitle"/>
          </p:nvPr>
        </p:nvSpPr>
        <p:spPr>
          <a:xfrm>
            <a:off x="6165761" y="3714079"/>
            <a:ext cx="2259900" cy="527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latin typeface="Libre Franklin Black"/>
                <a:ea typeface="Libre Franklin Black"/>
                <a:cs typeface="Libre Franklin Black"/>
                <a:sym typeface="Libre Franklin Black"/>
              </a:defRPr>
            </a:lvl1pPr>
            <a:lvl2pPr lvl="1" rtl="0" algn="ctr">
              <a:lnSpc>
                <a:spcPct val="100000"/>
              </a:lnSpc>
              <a:spcBef>
                <a:spcPts val="0"/>
              </a:spcBef>
              <a:spcAft>
                <a:spcPts val="0"/>
              </a:spcAft>
              <a:buNone/>
              <a:defRPr sz="2000">
                <a:latin typeface="Libre Franklin Black"/>
                <a:ea typeface="Libre Franklin Black"/>
                <a:cs typeface="Libre Franklin Black"/>
                <a:sym typeface="Libre Franklin Black"/>
              </a:defRPr>
            </a:lvl2pPr>
            <a:lvl3pPr lvl="2" rtl="0" algn="ctr">
              <a:lnSpc>
                <a:spcPct val="100000"/>
              </a:lnSpc>
              <a:spcBef>
                <a:spcPts val="0"/>
              </a:spcBef>
              <a:spcAft>
                <a:spcPts val="0"/>
              </a:spcAft>
              <a:buNone/>
              <a:defRPr sz="2000">
                <a:latin typeface="Libre Franklin Black"/>
                <a:ea typeface="Libre Franklin Black"/>
                <a:cs typeface="Libre Franklin Black"/>
                <a:sym typeface="Libre Franklin Black"/>
              </a:defRPr>
            </a:lvl3pPr>
            <a:lvl4pPr lvl="3" rtl="0" algn="ctr">
              <a:lnSpc>
                <a:spcPct val="100000"/>
              </a:lnSpc>
              <a:spcBef>
                <a:spcPts val="0"/>
              </a:spcBef>
              <a:spcAft>
                <a:spcPts val="0"/>
              </a:spcAft>
              <a:buNone/>
              <a:defRPr sz="2000">
                <a:latin typeface="Libre Franklin Black"/>
                <a:ea typeface="Libre Franklin Black"/>
                <a:cs typeface="Libre Franklin Black"/>
                <a:sym typeface="Libre Franklin Black"/>
              </a:defRPr>
            </a:lvl4pPr>
            <a:lvl5pPr lvl="4" rtl="0" algn="ctr">
              <a:lnSpc>
                <a:spcPct val="100000"/>
              </a:lnSpc>
              <a:spcBef>
                <a:spcPts val="0"/>
              </a:spcBef>
              <a:spcAft>
                <a:spcPts val="0"/>
              </a:spcAft>
              <a:buNone/>
              <a:defRPr sz="2000">
                <a:latin typeface="Libre Franklin Black"/>
                <a:ea typeface="Libre Franklin Black"/>
                <a:cs typeface="Libre Franklin Black"/>
                <a:sym typeface="Libre Franklin Black"/>
              </a:defRPr>
            </a:lvl5pPr>
            <a:lvl6pPr lvl="5" rtl="0" algn="ctr">
              <a:lnSpc>
                <a:spcPct val="100000"/>
              </a:lnSpc>
              <a:spcBef>
                <a:spcPts val="0"/>
              </a:spcBef>
              <a:spcAft>
                <a:spcPts val="0"/>
              </a:spcAft>
              <a:buNone/>
              <a:defRPr sz="2000">
                <a:latin typeface="Libre Franklin Black"/>
                <a:ea typeface="Libre Franklin Black"/>
                <a:cs typeface="Libre Franklin Black"/>
                <a:sym typeface="Libre Franklin Black"/>
              </a:defRPr>
            </a:lvl6pPr>
            <a:lvl7pPr lvl="6" rtl="0" algn="ctr">
              <a:lnSpc>
                <a:spcPct val="100000"/>
              </a:lnSpc>
              <a:spcBef>
                <a:spcPts val="0"/>
              </a:spcBef>
              <a:spcAft>
                <a:spcPts val="0"/>
              </a:spcAft>
              <a:buNone/>
              <a:defRPr sz="2000">
                <a:latin typeface="Libre Franklin Black"/>
                <a:ea typeface="Libre Franklin Black"/>
                <a:cs typeface="Libre Franklin Black"/>
                <a:sym typeface="Libre Franklin Black"/>
              </a:defRPr>
            </a:lvl7pPr>
            <a:lvl8pPr lvl="7" rtl="0" algn="ctr">
              <a:lnSpc>
                <a:spcPct val="100000"/>
              </a:lnSpc>
              <a:spcBef>
                <a:spcPts val="0"/>
              </a:spcBef>
              <a:spcAft>
                <a:spcPts val="0"/>
              </a:spcAft>
              <a:buNone/>
              <a:defRPr sz="2000">
                <a:latin typeface="Libre Franklin Black"/>
                <a:ea typeface="Libre Franklin Black"/>
                <a:cs typeface="Libre Franklin Black"/>
                <a:sym typeface="Libre Franklin Black"/>
              </a:defRPr>
            </a:lvl8pPr>
            <a:lvl9pPr lvl="8" rtl="0" algn="ctr">
              <a:lnSpc>
                <a:spcPct val="100000"/>
              </a:lnSpc>
              <a:spcBef>
                <a:spcPts val="0"/>
              </a:spcBef>
              <a:spcAft>
                <a:spcPts val="0"/>
              </a:spcAft>
              <a:buNone/>
              <a:defRPr sz="2000">
                <a:latin typeface="Libre Franklin Black"/>
                <a:ea typeface="Libre Franklin Black"/>
                <a:cs typeface="Libre Franklin Black"/>
                <a:sym typeface="Libre Franklin Black"/>
              </a:defRPr>
            </a:lvl9pPr>
          </a:lstStyle>
          <a:p/>
        </p:txBody>
      </p:sp>
      <p:sp>
        <p:nvSpPr>
          <p:cNvPr id="152" name="Google Shape;152;p23"/>
          <p:cNvSpPr txBox="1"/>
          <p:nvPr>
            <p:ph idx="6" type="subTitle"/>
          </p:nvPr>
        </p:nvSpPr>
        <p:spPr>
          <a:xfrm>
            <a:off x="6165761" y="4150799"/>
            <a:ext cx="2259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53" name="Google Shape;153;p23"/>
          <p:cNvSpPr txBox="1"/>
          <p:nvPr>
            <p:ph type="title"/>
          </p:nvPr>
        </p:nvSpPr>
        <p:spPr>
          <a:xfrm>
            <a:off x="720000" y="382125"/>
            <a:ext cx="3852000" cy="84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2"/>
              </a:buClr>
              <a:buSzPts val="2400"/>
              <a:buNone/>
              <a:defRPr>
                <a:solidFill>
                  <a:schemeClr val="accent2"/>
                </a:solidFill>
              </a:defRPr>
            </a:lvl1pPr>
            <a:lvl2pPr lvl="1" rtl="0" algn="ctr">
              <a:spcBef>
                <a:spcPts val="0"/>
              </a:spcBef>
              <a:spcAft>
                <a:spcPts val="0"/>
              </a:spcAft>
              <a:buClr>
                <a:schemeClr val="accent2"/>
              </a:buClr>
              <a:buSzPts val="2800"/>
              <a:buFont typeface="Krona One"/>
              <a:buNone/>
              <a:defRPr>
                <a:solidFill>
                  <a:schemeClr val="accent2"/>
                </a:solidFill>
                <a:latin typeface="Krona One"/>
                <a:ea typeface="Krona One"/>
                <a:cs typeface="Krona One"/>
                <a:sym typeface="Krona One"/>
              </a:defRPr>
            </a:lvl2pPr>
            <a:lvl3pPr lvl="2" rtl="0" algn="ctr">
              <a:spcBef>
                <a:spcPts val="0"/>
              </a:spcBef>
              <a:spcAft>
                <a:spcPts val="0"/>
              </a:spcAft>
              <a:buClr>
                <a:schemeClr val="accent2"/>
              </a:buClr>
              <a:buSzPts val="2800"/>
              <a:buFont typeface="Krona One"/>
              <a:buNone/>
              <a:defRPr>
                <a:solidFill>
                  <a:schemeClr val="accent2"/>
                </a:solidFill>
                <a:latin typeface="Krona One"/>
                <a:ea typeface="Krona One"/>
                <a:cs typeface="Krona One"/>
                <a:sym typeface="Krona One"/>
              </a:defRPr>
            </a:lvl3pPr>
            <a:lvl4pPr lvl="3" rtl="0" algn="ctr">
              <a:spcBef>
                <a:spcPts val="0"/>
              </a:spcBef>
              <a:spcAft>
                <a:spcPts val="0"/>
              </a:spcAft>
              <a:buClr>
                <a:schemeClr val="accent2"/>
              </a:buClr>
              <a:buSzPts val="2800"/>
              <a:buFont typeface="Krona One"/>
              <a:buNone/>
              <a:defRPr>
                <a:solidFill>
                  <a:schemeClr val="accent2"/>
                </a:solidFill>
                <a:latin typeface="Krona One"/>
                <a:ea typeface="Krona One"/>
                <a:cs typeface="Krona One"/>
                <a:sym typeface="Krona One"/>
              </a:defRPr>
            </a:lvl4pPr>
            <a:lvl5pPr lvl="4" rtl="0" algn="ctr">
              <a:spcBef>
                <a:spcPts val="0"/>
              </a:spcBef>
              <a:spcAft>
                <a:spcPts val="0"/>
              </a:spcAft>
              <a:buClr>
                <a:schemeClr val="accent2"/>
              </a:buClr>
              <a:buSzPts val="2800"/>
              <a:buFont typeface="Krona One"/>
              <a:buNone/>
              <a:defRPr>
                <a:solidFill>
                  <a:schemeClr val="accent2"/>
                </a:solidFill>
                <a:latin typeface="Krona One"/>
                <a:ea typeface="Krona One"/>
                <a:cs typeface="Krona One"/>
                <a:sym typeface="Krona One"/>
              </a:defRPr>
            </a:lvl5pPr>
            <a:lvl6pPr lvl="5" rtl="0" algn="ctr">
              <a:spcBef>
                <a:spcPts val="0"/>
              </a:spcBef>
              <a:spcAft>
                <a:spcPts val="0"/>
              </a:spcAft>
              <a:buClr>
                <a:schemeClr val="accent2"/>
              </a:buClr>
              <a:buSzPts val="2800"/>
              <a:buFont typeface="Krona One"/>
              <a:buNone/>
              <a:defRPr>
                <a:solidFill>
                  <a:schemeClr val="accent2"/>
                </a:solidFill>
                <a:latin typeface="Krona One"/>
                <a:ea typeface="Krona One"/>
                <a:cs typeface="Krona One"/>
                <a:sym typeface="Krona One"/>
              </a:defRPr>
            </a:lvl6pPr>
            <a:lvl7pPr lvl="6" rtl="0" algn="ctr">
              <a:spcBef>
                <a:spcPts val="0"/>
              </a:spcBef>
              <a:spcAft>
                <a:spcPts val="0"/>
              </a:spcAft>
              <a:buClr>
                <a:schemeClr val="accent2"/>
              </a:buClr>
              <a:buSzPts val="2800"/>
              <a:buFont typeface="Krona One"/>
              <a:buNone/>
              <a:defRPr>
                <a:solidFill>
                  <a:schemeClr val="accent2"/>
                </a:solidFill>
                <a:latin typeface="Krona One"/>
                <a:ea typeface="Krona One"/>
                <a:cs typeface="Krona One"/>
                <a:sym typeface="Krona One"/>
              </a:defRPr>
            </a:lvl7pPr>
            <a:lvl8pPr lvl="7" rtl="0" algn="ctr">
              <a:spcBef>
                <a:spcPts val="0"/>
              </a:spcBef>
              <a:spcAft>
                <a:spcPts val="0"/>
              </a:spcAft>
              <a:buClr>
                <a:schemeClr val="accent2"/>
              </a:buClr>
              <a:buSzPts val="2800"/>
              <a:buFont typeface="Krona One"/>
              <a:buNone/>
              <a:defRPr>
                <a:solidFill>
                  <a:schemeClr val="accent2"/>
                </a:solidFill>
                <a:latin typeface="Krona One"/>
                <a:ea typeface="Krona One"/>
                <a:cs typeface="Krona One"/>
                <a:sym typeface="Krona One"/>
              </a:defRPr>
            </a:lvl8pPr>
            <a:lvl9pPr lvl="8" rtl="0" algn="ctr">
              <a:spcBef>
                <a:spcPts val="0"/>
              </a:spcBef>
              <a:spcAft>
                <a:spcPts val="0"/>
              </a:spcAft>
              <a:buClr>
                <a:schemeClr val="accent2"/>
              </a:buClr>
              <a:buSzPts val="2800"/>
              <a:buFont typeface="Krona One"/>
              <a:buNone/>
              <a:defRPr>
                <a:solidFill>
                  <a:schemeClr val="accent2"/>
                </a:solidFill>
                <a:latin typeface="Krona One"/>
                <a:ea typeface="Krona One"/>
                <a:cs typeface="Krona One"/>
                <a:sym typeface="Krona One"/>
              </a:defRPr>
            </a:lvl9pPr>
          </a:lstStyle>
          <a:p/>
        </p:txBody>
      </p:sp>
      <p:sp>
        <p:nvSpPr>
          <p:cNvPr id="154" name="Google Shape;154;p23"/>
          <p:cNvSpPr txBox="1"/>
          <p:nvPr>
            <p:ph idx="7" type="subTitle"/>
          </p:nvPr>
        </p:nvSpPr>
        <p:spPr>
          <a:xfrm>
            <a:off x="1102500" y="2003244"/>
            <a:ext cx="2259900" cy="527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latin typeface="Libre Franklin Black"/>
                <a:ea typeface="Libre Franklin Black"/>
                <a:cs typeface="Libre Franklin Black"/>
                <a:sym typeface="Libre Franklin Black"/>
              </a:defRPr>
            </a:lvl1pPr>
            <a:lvl2pPr lvl="1" rtl="0" algn="ctr">
              <a:lnSpc>
                <a:spcPct val="100000"/>
              </a:lnSpc>
              <a:spcBef>
                <a:spcPts val="0"/>
              </a:spcBef>
              <a:spcAft>
                <a:spcPts val="0"/>
              </a:spcAft>
              <a:buNone/>
              <a:defRPr sz="2000">
                <a:latin typeface="Libre Franklin Black"/>
                <a:ea typeface="Libre Franklin Black"/>
                <a:cs typeface="Libre Franklin Black"/>
                <a:sym typeface="Libre Franklin Black"/>
              </a:defRPr>
            </a:lvl2pPr>
            <a:lvl3pPr lvl="2" rtl="0" algn="ctr">
              <a:lnSpc>
                <a:spcPct val="100000"/>
              </a:lnSpc>
              <a:spcBef>
                <a:spcPts val="0"/>
              </a:spcBef>
              <a:spcAft>
                <a:spcPts val="0"/>
              </a:spcAft>
              <a:buNone/>
              <a:defRPr sz="2000">
                <a:latin typeface="Libre Franklin Black"/>
                <a:ea typeface="Libre Franklin Black"/>
                <a:cs typeface="Libre Franklin Black"/>
                <a:sym typeface="Libre Franklin Black"/>
              </a:defRPr>
            </a:lvl3pPr>
            <a:lvl4pPr lvl="3" rtl="0" algn="ctr">
              <a:lnSpc>
                <a:spcPct val="100000"/>
              </a:lnSpc>
              <a:spcBef>
                <a:spcPts val="0"/>
              </a:spcBef>
              <a:spcAft>
                <a:spcPts val="0"/>
              </a:spcAft>
              <a:buNone/>
              <a:defRPr sz="2000">
                <a:latin typeface="Libre Franklin Black"/>
                <a:ea typeface="Libre Franklin Black"/>
                <a:cs typeface="Libre Franklin Black"/>
                <a:sym typeface="Libre Franklin Black"/>
              </a:defRPr>
            </a:lvl4pPr>
            <a:lvl5pPr lvl="4" rtl="0" algn="ctr">
              <a:lnSpc>
                <a:spcPct val="100000"/>
              </a:lnSpc>
              <a:spcBef>
                <a:spcPts val="0"/>
              </a:spcBef>
              <a:spcAft>
                <a:spcPts val="0"/>
              </a:spcAft>
              <a:buNone/>
              <a:defRPr sz="2000">
                <a:latin typeface="Libre Franklin Black"/>
                <a:ea typeface="Libre Franklin Black"/>
                <a:cs typeface="Libre Franklin Black"/>
                <a:sym typeface="Libre Franklin Black"/>
              </a:defRPr>
            </a:lvl5pPr>
            <a:lvl6pPr lvl="5" rtl="0" algn="ctr">
              <a:lnSpc>
                <a:spcPct val="100000"/>
              </a:lnSpc>
              <a:spcBef>
                <a:spcPts val="0"/>
              </a:spcBef>
              <a:spcAft>
                <a:spcPts val="0"/>
              </a:spcAft>
              <a:buNone/>
              <a:defRPr sz="2000">
                <a:latin typeface="Libre Franklin Black"/>
                <a:ea typeface="Libre Franklin Black"/>
                <a:cs typeface="Libre Franklin Black"/>
                <a:sym typeface="Libre Franklin Black"/>
              </a:defRPr>
            </a:lvl6pPr>
            <a:lvl7pPr lvl="6" rtl="0" algn="ctr">
              <a:lnSpc>
                <a:spcPct val="100000"/>
              </a:lnSpc>
              <a:spcBef>
                <a:spcPts val="0"/>
              </a:spcBef>
              <a:spcAft>
                <a:spcPts val="0"/>
              </a:spcAft>
              <a:buNone/>
              <a:defRPr sz="2000">
                <a:latin typeface="Libre Franklin Black"/>
                <a:ea typeface="Libre Franklin Black"/>
                <a:cs typeface="Libre Franklin Black"/>
                <a:sym typeface="Libre Franklin Black"/>
              </a:defRPr>
            </a:lvl7pPr>
            <a:lvl8pPr lvl="7" rtl="0" algn="ctr">
              <a:lnSpc>
                <a:spcPct val="100000"/>
              </a:lnSpc>
              <a:spcBef>
                <a:spcPts val="0"/>
              </a:spcBef>
              <a:spcAft>
                <a:spcPts val="0"/>
              </a:spcAft>
              <a:buNone/>
              <a:defRPr sz="2000">
                <a:latin typeface="Libre Franklin Black"/>
                <a:ea typeface="Libre Franklin Black"/>
                <a:cs typeface="Libre Franklin Black"/>
                <a:sym typeface="Libre Franklin Black"/>
              </a:defRPr>
            </a:lvl8pPr>
            <a:lvl9pPr lvl="8" rtl="0" algn="ctr">
              <a:lnSpc>
                <a:spcPct val="100000"/>
              </a:lnSpc>
              <a:spcBef>
                <a:spcPts val="0"/>
              </a:spcBef>
              <a:spcAft>
                <a:spcPts val="0"/>
              </a:spcAft>
              <a:buNone/>
              <a:defRPr sz="2000">
                <a:latin typeface="Libre Franklin Black"/>
                <a:ea typeface="Libre Franklin Black"/>
                <a:cs typeface="Libre Franklin Black"/>
                <a:sym typeface="Libre Franklin Black"/>
              </a:defRPr>
            </a:lvl9pPr>
          </a:lstStyle>
          <a:p/>
        </p:txBody>
      </p:sp>
      <p:sp>
        <p:nvSpPr>
          <p:cNvPr id="155" name="Google Shape;155;p23"/>
          <p:cNvSpPr txBox="1"/>
          <p:nvPr>
            <p:ph idx="8" type="subTitle"/>
          </p:nvPr>
        </p:nvSpPr>
        <p:spPr>
          <a:xfrm>
            <a:off x="1102500" y="2439963"/>
            <a:ext cx="2259900" cy="527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56" name="Google Shape;156;p23"/>
          <p:cNvSpPr txBox="1"/>
          <p:nvPr>
            <p:ph idx="9" type="subTitle"/>
          </p:nvPr>
        </p:nvSpPr>
        <p:spPr>
          <a:xfrm>
            <a:off x="3634131" y="2003244"/>
            <a:ext cx="2259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latin typeface="Libre Franklin Black"/>
                <a:ea typeface="Libre Franklin Black"/>
                <a:cs typeface="Libre Franklin Black"/>
                <a:sym typeface="Libre Franklin Black"/>
              </a:defRPr>
            </a:lvl1pPr>
            <a:lvl2pPr lvl="1" rtl="0" algn="ctr">
              <a:lnSpc>
                <a:spcPct val="100000"/>
              </a:lnSpc>
              <a:spcBef>
                <a:spcPts val="0"/>
              </a:spcBef>
              <a:spcAft>
                <a:spcPts val="0"/>
              </a:spcAft>
              <a:buNone/>
              <a:defRPr sz="2000">
                <a:latin typeface="Libre Franklin Black"/>
                <a:ea typeface="Libre Franklin Black"/>
                <a:cs typeface="Libre Franklin Black"/>
                <a:sym typeface="Libre Franklin Black"/>
              </a:defRPr>
            </a:lvl2pPr>
            <a:lvl3pPr lvl="2" rtl="0" algn="ctr">
              <a:lnSpc>
                <a:spcPct val="100000"/>
              </a:lnSpc>
              <a:spcBef>
                <a:spcPts val="0"/>
              </a:spcBef>
              <a:spcAft>
                <a:spcPts val="0"/>
              </a:spcAft>
              <a:buNone/>
              <a:defRPr sz="2000">
                <a:latin typeface="Libre Franklin Black"/>
                <a:ea typeface="Libre Franklin Black"/>
                <a:cs typeface="Libre Franklin Black"/>
                <a:sym typeface="Libre Franklin Black"/>
              </a:defRPr>
            </a:lvl3pPr>
            <a:lvl4pPr lvl="3" rtl="0" algn="ctr">
              <a:lnSpc>
                <a:spcPct val="100000"/>
              </a:lnSpc>
              <a:spcBef>
                <a:spcPts val="0"/>
              </a:spcBef>
              <a:spcAft>
                <a:spcPts val="0"/>
              </a:spcAft>
              <a:buNone/>
              <a:defRPr sz="2000">
                <a:latin typeface="Libre Franklin Black"/>
                <a:ea typeface="Libre Franklin Black"/>
                <a:cs typeface="Libre Franklin Black"/>
                <a:sym typeface="Libre Franklin Black"/>
              </a:defRPr>
            </a:lvl4pPr>
            <a:lvl5pPr lvl="4" rtl="0" algn="ctr">
              <a:lnSpc>
                <a:spcPct val="100000"/>
              </a:lnSpc>
              <a:spcBef>
                <a:spcPts val="0"/>
              </a:spcBef>
              <a:spcAft>
                <a:spcPts val="0"/>
              </a:spcAft>
              <a:buNone/>
              <a:defRPr sz="2000">
                <a:latin typeface="Libre Franklin Black"/>
                <a:ea typeface="Libre Franklin Black"/>
                <a:cs typeface="Libre Franklin Black"/>
                <a:sym typeface="Libre Franklin Black"/>
              </a:defRPr>
            </a:lvl5pPr>
            <a:lvl6pPr lvl="5" rtl="0" algn="ctr">
              <a:lnSpc>
                <a:spcPct val="100000"/>
              </a:lnSpc>
              <a:spcBef>
                <a:spcPts val="0"/>
              </a:spcBef>
              <a:spcAft>
                <a:spcPts val="0"/>
              </a:spcAft>
              <a:buNone/>
              <a:defRPr sz="2000">
                <a:latin typeface="Libre Franklin Black"/>
                <a:ea typeface="Libre Franklin Black"/>
                <a:cs typeface="Libre Franklin Black"/>
                <a:sym typeface="Libre Franklin Black"/>
              </a:defRPr>
            </a:lvl6pPr>
            <a:lvl7pPr lvl="6" rtl="0" algn="ctr">
              <a:lnSpc>
                <a:spcPct val="100000"/>
              </a:lnSpc>
              <a:spcBef>
                <a:spcPts val="0"/>
              </a:spcBef>
              <a:spcAft>
                <a:spcPts val="0"/>
              </a:spcAft>
              <a:buNone/>
              <a:defRPr sz="2000">
                <a:latin typeface="Libre Franklin Black"/>
                <a:ea typeface="Libre Franklin Black"/>
                <a:cs typeface="Libre Franklin Black"/>
                <a:sym typeface="Libre Franklin Black"/>
              </a:defRPr>
            </a:lvl7pPr>
            <a:lvl8pPr lvl="7" rtl="0" algn="ctr">
              <a:lnSpc>
                <a:spcPct val="100000"/>
              </a:lnSpc>
              <a:spcBef>
                <a:spcPts val="0"/>
              </a:spcBef>
              <a:spcAft>
                <a:spcPts val="0"/>
              </a:spcAft>
              <a:buNone/>
              <a:defRPr sz="2000">
                <a:latin typeface="Libre Franklin Black"/>
                <a:ea typeface="Libre Franklin Black"/>
                <a:cs typeface="Libre Franklin Black"/>
                <a:sym typeface="Libre Franklin Black"/>
              </a:defRPr>
            </a:lvl8pPr>
            <a:lvl9pPr lvl="8" rtl="0" algn="ctr">
              <a:lnSpc>
                <a:spcPct val="100000"/>
              </a:lnSpc>
              <a:spcBef>
                <a:spcPts val="0"/>
              </a:spcBef>
              <a:spcAft>
                <a:spcPts val="0"/>
              </a:spcAft>
              <a:buNone/>
              <a:defRPr sz="2000">
                <a:latin typeface="Libre Franklin Black"/>
                <a:ea typeface="Libre Franklin Black"/>
                <a:cs typeface="Libre Franklin Black"/>
                <a:sym typeface="Libre Franklin Black"/>
              </a:defRPr>
            </a:lvl9pPr>
          </a:lstStyle>
          <a:p/>
        </p:txBody>
      </p:sp>
      <p:sp>
        <p:nvSpPr>
          <p:cNvPr id="157" name="Google Shape;157;p23"/>
          <p:cNvSpPr txBox="1"/>
          <p:nvPr>
            <p:ph idx="13" type="subTitle"/>
          </p:nvPr>
        </p:nvSpPr>
        <p:spPr>
          <a:xfrm>
            <a:off x="3634131" y="2439963"/>
            <a:ext cx="2259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58" name="Google Shape;158;p23"/>
          <p:cNvSpPr txBox="1"/>
          <p:nvPr>
            <p:ph idx="14" type="subTitle"/>
          </p:nvPr>
        </p:nvSpPr>
        <p:spPr>
          <a:xfrm>
            <a:off x="6165761" y="2003244"/>
            <a:ext cx="2259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latin typeface="Libre Franklin Black"/>
                <a:ea typeface="Libre Franklin Black"/>
                <a:cs typeface="Libre Franklin Black"/>
                <a:sym typeface="Libre Franklin Black"/>
              </a:defRPr>
            </a:lvl1pPr>
            <a:lvl2pPr lvl="1" rtl="0" algn="ctr">
              <a:lnSpc>
                <a:spcPct val="100000"/>
              </a:lnSpc>
              <a:spcBef>
                <a:spcPts val="0"/>
              </a:spcBef>
              <a:spcAft>
                <a:spcPts val="0"/>
              </a:spcAft>
              <a:buNone/>
              <a:defRPr sz="2000">
                <a:latin typeface="Libre Franklin Black"/>
                <a:ea typeface="Libre Franklin Black"/>
                <a:cs typeface="Libre Franklin Black"/>
                <a:sym typeface="Libre Franklin Black"/>
              </a:defRPr>
            </a:lvl2pPr>
            <a:lvl3pPr lvl="2" rtl="0" algn="ctr">
              <a:lnSpc>
                <a:spcPct val="100000"/>
              </a:lnSpc>
              <a:spcBef>
                <a:spcPts val="0"/>
              </a:spcBef>
              <a:spcAft>
                <a:spcPts val="0"/>
              </a:spcAft>
              <a:buNone/>
              <a:defRPr sz="2000">
                <a:latin typeface="Libre Franklin Black"/>
                <a:ea typeface="Libre Franklin Black"/>
                <a:cs typeface="Libre Franklin Black"/>
                <a:sym typeface="Libre Franklin Black"/>
              </a:defRPr>
            </a:lvl3pPr>
            <a:lvl4pPr lvl="3" rtl="0" algn="ctr">
              <a:lnSpc>
                <a:spcPct val="100000"/>
              </a:lnSpc>
              <a:spcBef>
                <a:spcPts val="0"/>
              </a:spcBef>
              <a:spcAft>
                <a:spcPts val="0"/>
              </a:spcAft>
              <a:buNone/>
              <a:defRPr sz="2000">
                <a:latin typeface="Libre Franklin Black"/>
                <a:ea typeface="Libre Franklin Black"/>
                <a:cs typeface="Libre Franklin Black"/>
                <a:sym typeface="Libre Franklin Black"/>
              </a:defRPr>
            </a:lvl4pPr>
            <a:lvl5pPr lvl="4" rtl="0" algn="ctr">
              <a:lnSpc>
                <a:spcPct val="100000"/>
              </a:lnSpc>
              <a:spcBef>
                <a:spcPts val="0"/>
              </a:spcBef>
              <a:spcAft>
                <a:spcPts val="0"/>
              </a:spcAft>
              <a:buNone/>
              <a:defRPr sz="2000">
                <a:latin typeface="Libre Franklin Black"/>
                <a:ea typeface="Libre Franklin Black"/>
                <a:cs typeface="Libre Franklin Black"/>
                <a:sym typeface="Libre Franklin Black"/>
              </a:defRPr>
            </a:lvl5pPr>
            <a:lvl6pPr lvl="5" rtl="0" algn="ctr">
              <a:lnSpc>
                <a:spcPct val="100000"/>
              </a:lnSpc>
              <a:spcBef>
                <a:spcPts val="0"/>
              </a:spcBef>
              <a:spcAft>
                <a:spcPts val="0"/>
              </a:spcAft>
              <a:buNone/>
              <a:defRPr sz="2000">
                <a:latin typeface="Libre Franklin Black"/>
                <a:ea typeface="Libre Franklin Black"/>
                <a:cs typeface="Libre Franklin Black"/>
                <a:sym typeface="Libre Franklin Black"/>
              </a:defRPr>
            </a:lvl6pPr>
            <a:lvl7pPr lvl="6" rtl="0" algn="ctr">
              <a:lnSpc>
                <a:spcPct val="100000"/>
              </a:lnSpc>
              <a:spcBef>
                <a:spcPts val="0"/>
              </a:spcBef>
              <a:spcAft>
                <a:spcPts val="0"/>
              </a:spcAft>
              <a:buNone/>
              <a:defRPr sz="2000">
                <a:latin typeface="Libre Franklin Black"/>
                <a:ea typeface="Libre Franklin Black"/>
                <a:cs typeface="Libre Franklin Black"/>
                <a:sym typeface="Libre Franklin Black"/>
              </a:defRPr>
            </a:lvl7pPr>
            <a:lvl8pPr lvl="7" rtl="0" algn="ctr">
              <a:lnSpc>
                <a:spcPct val="100000"/>
              </a:lnSpc>
              <a:spcBef>
                <a:spcPts val="0"/>
              </a:spcBef>
              <a:spcAft>
                <a:spcPts val="0"/>
              </a:spcAft>
              <a:buNone/>
              <a:defRPr sz="2000">
                <a:latin typeface="Libre Franklin Black"/>
                <a:ea typeface="Libre Franklin Black"/>
                <a:cs typeface="Libre Franklin Black"/>
                <a:sym typeface="Libre Franklin Black"/>
              </a:defRPr>
            </a:lvl8pPr>
            <a:lvl9pPr lvl="8" rtl="0" algn="ctr">
              <a:lnSpc>
                <a:spcPct val="100000"/>
              </a:lnSpc>
              <a:spcBef>
                <a:spcPts val="0"/>
              </a:spcBef>
              <a:spcAft>
                <a:spcPts val="0"/>
              </a:spcAft>
              <a:buNone/>
              <a:defRPr sz="2000">
                <a:latin typeface="Libre Franklin Black"/>
                <a:ea typeface="Libre Franklin Black"/>
                <a:cs typeface="Libre Franklin Black"/>
                <a:sym typeface="Libre Franklin Black"/>
              </a:defRPr>
            </a:lvl9pPr>
          </a:lstStyle>
          <a:p/>
        </p:txBody>
      </p:sp>
      <p:sp>
        <p:nvSpPr>
          <p:cNvPr id="159" name="Google Shape;159;p23"/>
          <p:cNvSpPr txBox="1"/>
          <p:nvPr>
            <p:ph idx="15" type="subTitle"/>
          </p:nvPr>
        </p:nvSpPr>
        <p:spPr>
          <a:xfrm>
            <a:off x="6165761" y="2439963"/>
            <a:ext cx="2259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60" name="Google Shape;160;p23"/>
          <p:cNvSpPr txBox="1"/>
          <p:nvPr>
            <p:ph hasCustomPrompt="1" idx="16" type="title"/>
          </p:nvPr>
        </p:nvSpPr>
        <p:spPr>
          <a:xfrm>
            <a:off x="2017200" y="3154243"/>
            <a:ext cx="430500" cy="55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3200"/>
              <a:buNone/>
              <a:defRPr sz="3200">
                <a:solidFill>
                  <a:schemeClr val="dk1"/>
                </a:solidFill>
              </a:defRPr>
            </a:lvl2pPr>
            <a:lvl3pPr lvl="2" rtl="0" algn="ctr">
              <a:lnSpc>
                <a:spcPct val="100000"/>
              </a:lnSpc>
              <a:spcBef>
                <a:spcPts val="0"/>
              </a:spcBef>
              <a:spcAft>
                <a:spcPts val="0"/>
              </a:spcAft>
              <a:buClr>
                <a:schemeClr val="dk1"/>
              </a:buClr>
              <a:buSzPts val="3200"/>
              <a:buNone/>
              <a:defRPr sz="3200">
                <a:solidFill>
                  <a:schemeClr val="dk1"/>
                </a:solidFill>
              </a:defRPr>
            </a:lvl3pPr>
            <a:lvl4pPr lvl="3" rtl="0" algn="ctr">
              <a:lnSpc>
                <a:spcPct val="100000"/>
              </a:lnSpc>
              <a:spcBef>
                <a:spcPts val="0"/>
              </a:spcBef>
              <a:spcAft>
                <a:spcPts val="0"/>
              </a:spcAft>
              <a:buClr>
                <a:schemeClr val="dk1"/>
              </a:buClr>
              <a:buSzPts val="3200"/>
              <a:buNone/>
              <a:defRPr sz="3200">
                <a:solidFill>
                  <a:schemeClr val="dk1"/>
                </a:solidFill>
              </a:defRPr>
            </a:lvl4pPr>
            <a:lvl5pPr lvl="4" rtl="0" algn="ctr">
              <a:lnSpc>
                <a:spcPct val="100000"/>
              </a:lnSpc>
              <a:spcBef>
                <a:spcPts val="0"/>
              </a:spcBef>
              <a:spcAft>
                <a:spcPts val="0"/>
              </a:spcAft>
              <a:buClr>
                <a:schemeClr val="dk1"/>
              </a:buClr>
              <a:buSzPts val="3200"/>
              <a:buNone/>
              <a:defRPr sz="3200">
                <a:solidFill>
                  <a:schemeClr val="dk1"/>
                </a:solidFill>
              </a:defRPr>
            </a:lvl5pPr>
            <a:lvl6pPr lvl="5" rtl="0" algn="ctr">
              <a:lnSpc>
                <a:spcPct val="100000"/>
              </a:lnSpc>
              <a:spcBef>
                <a:spcPts val="0"/>
              </a:spcBef>
              <a:spcAft>
                <a:spcPts val="0"/>
              </a:spcAft>
              <a:buClr>
                <a:schemeClr val="dk1"/>
              </a:buClr>
              <a:buSzPts val="3200"/>
              <a:buNone/>
              <a:defRPr sz="3200">
                <a:solidFill>
                  <a:schemeClr val="dk1"/>
                </a:solidFill>
              </a:defRPr>
            </a:lvl6pPr>
            <a:lvl7pPr lvl="6" rtl="0" algn="ctr">
              <a:lnSpc>
                <a:spcPct val="100000"/>
              </a:lnSpc>
              <a:spcBef>
                <a:spcPts val="0"/>
              </a:spcBef>
              <a:spcAft>
                <a:spcPts val="0"/>
              </a:spcAft>
              <a:buClr>
                <a:schemeClr val="dk1"/>
              </a:buClr>
              <a:buSzPts val="3200"/>
              <a:buNone/>
              <a:defRPr sz="3200">
                <a:solidFill>
                  <a:schemeClr val="dk1"/>
                </a:solidFill>
              </a:defRPr>
            </a:lvl7pPr>
            <a:lvl8pPr lvl="7" rtl="0" algn="ctr">
              <a:lnSpc>
                <a:spcPct val="100000"/>
              </a:lnSpc>
              <a:spcBef>
                <a:spcPts val="0"/>
              </a:spcBef>
              <a:spcAft>
                <a:spcPts val="0"/>
              </a:spcAft>
              <a:buClr>
                <a:schemeClr val="dk1"/>
              </a:buClr>
              <a:buSzPts val="3200"/>
              <a:buNone/>
              <a:defRPr sz="3200">
                <a:solidFill>
                  <a:schemeClr val="dk1"/>
                </a:solidFill>
              </a:defRPr>
            </a:lvl8pPr>
            <a:lvl9pPr lvl="8" rtl="0" algn="ctr">
              <a:lnSpc>
                <a:spcPct val="100000"/>
              </a:lnSpc>
              <a:spcBef>
                <a:spcPts val="0"/>
              </a:spcBef>
              <a:spcAft>
                <a:spcPts val="0"/>
              </a:spcAft>
              <a:buClr>
                <a:schemeClr val="dk1"/>
              </a:buClr>
              <a:buSzPts val="3200"/>
              <a:buNone/>
              <a:defRPr sz="3200">
                <a:solidFill>
                  <a:schemeClr val="dk1"/>
                </a:solidFill>
              </a:defRPr>
            </a:lvl9pPr>
          </a:lstStyle>
          <a:p>
            <a:r>
              <a:t>xx%</a:t>
            </a:r>
          </a:p>
        </p:txBody>
      </p:sp>
      <p:sp>
        <p:nvSpPr>
          <p:cNvPr id="161" name="Google Shape;161;p23"/>
          <p:cNvSpPr txBox="1"/>
          <p:nvPr>
            <p:ph hasCustomPrompt="1" idx="17" type="title"/>
          </p:nvPr>
        </p:nvSpPr>
        <p:spPr>
          <a:xfrm>
            <a:off x="4548831" y="3154243"/>
            <a:ext cx="430500" cy="55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3200"/>
              <a:buNone/>
              <a:defRPr sz="3200">
                <a:solidFill>
                  <a:schemeClr val="dk1"/>
                </a:solidFill>
              </a:defRPr>
            </a:lvl2pPr>
            <a:lvl3pPr lvl="2" rtl="0" algn="ctr">
              <a:lnSpc>
                <a:spcPct val="100000"/>
              </a:lnSpc>
              <a:spcBef>
                <a:spcPts val="0"/>
              </a:spcBef>
              <a:spcAft>
                <a:spcPts val="0"/>
              </a:spcAft>
              <a:buClr>
                <a:schemeClr val="dk1"/>
              </a:buClr>
              <a:buSzPts val="3200"/>
              <a:buNone/>
              <a:defRPr sz="3200">
                <a:solidFill>
                  <a:schemeClr val="dk1"/>
                </a:solidFill>
              </a:defRPr>
            </a:lvl3pPr>
            <a:lvl4pPr lvl="3" rtl="0" algn="ctr">
              <a:lnSpc>
                <a:spcPct val="100000"/>
              </a:lnSpc>
              <a:spcBef>
                <a:spcPts val="0"/>
              </a:spcBef>
              <a:spcAft>
                <a:spcPts val="0"/>
              </a:spcAft>
              <a:buClr>
                <a:schemeClr val="dk1"/>
              </a:buClr>
              <a:buSzPts val="3200"/>
              <a:buNone/>
              <a:defRPr sz="3200">
                <a:solidFill>
                  <a:schemeClr val="dk1"/>
                </a:solidFill>
              </a:defRPr>
            </a:lvl4pPr>
            <a:lvl5pPr lvl="4" rtl="0" algn="ctr">
              <a:lnSpc>
                <a:spcPct val="100000"/>
              </a:lnSpc>
              <a:spcBef>
                <a:spcPts val="0"/>
              </a:spcBef>
              <a:spcAft>
                <a:spcPts val="0"/>
              </a:spcAft>
              <a:buClr>
                <a:schemeClr val="dk1"/>
              </a:buClr>
              <a:buSzPts val="3200"/>
              <a:buNone/>
              <a:defRPr sz="3200">
                <a:solidFill>
                  <a:schemeClr val="dk1"/>
                </a:solidFill>
              </a:defRPr>
            </a:lvl5pPr>
            <a:lvl6pPr lvl="5" rtl="0" algn="ctr">
              <a:lnSpc>
                <a:spcPct val="100000"/>
              </a:lnSpc>
              <a:spcBef>
                <a:spcPts val="0"/>
              </a:spcBef>
              <a:spcAft>
                <a:spcPts val="0"/>
              </a:spcAft>
              <a:buClr>
                <a:schemeClr val="dk1"/>
              </a:buClr>
              <a:buSzPts val="3200"/>
              <a:buNone/>
              <a:defRPr sz="3200">
                <a:solidFill>
                  <a:schemeClr val="dk1"/>
                </a:solidFill>
              </a:defRPr>
            </a:lvl6pPr>
            <a:lvl7pPr lvl="6" rtl="0" algn="ctr">
              <a:lnSpc>
                <a:spcPct val="100000"/>
              </a:lnSpc>
              <a:spcBef>
                <a:spcPts val="0"/>
              </a:spcBef>
              <a:spcAft>
                <a:spcPts val="0"/>
              </a:spcAft>
              <a:buClr>
                <a:schemeClr val="dk1"/>
              </a:buClr>
              <a:buSzPts val="3200"/>
              <a:buNone/>
              <a:defRPr sz="3200">
                <a:solidFill>
                  <a:schemeClr val="dk1"/>
                </a:solidFill>
              </a:defRPr>
            </a:lvl7pPr>
            <a:lvl8pPr lvl="7" rtl="0" algn="ctr">
              <a:lnSpc>
                <a:spcPct val="100000"/>
              </a:lnSpc>
              <a:spcBef>
                <a:spcPts val="0"/>
              </a:spcBef>
              <a:spcAft>
                <a:spcPts val="0"/>
              </a:spcAft>
              <a:buClr>
                <a:schemeClr val="dk1"/>
              </a:buClr>
              <a:buSzPts val="3200"/>
              <a:buNone/>
              <a:defRPr sz="3200">
                <a:solidFill>
                  <a:schemeClr val="dk1"/>
                </a:solidFill>
              </a:defRPr>
            </a:lvl8pPr>
            <a:lvl9pPr lvl="8" rtl="0" algn="ctr">
              <a:lnSpc>
                <a:spcPct val="100000"/>
              </a:lnSpc>
              <a:spcBef>
                <a:spcPts val="0"/>
              </a:spcBef>
              <a:spcAft>
                <a:spcPts val="0"/>
              </a:spcAft>
              <a:buClr>
                <a:schemeClr val="dk1"/>
              </a:buClr>
              <a:buSzPts val="3200"/>
              <a:buNone/>
              <a:defRPr sz="3200">
                <a:solidFill>
                  <a:schemeClr val="dk1"/>
                </a:solidFill>
              </a:defRPr>
            </a:lvl9pPr>
          </a:lstStyle>
          <a:p>
            <a:r>
              <a:t>xx%</a:t>
            </a:r>
          </a:p>
        </p:txBody>
      </p:sp>
      <p:sp>
        <p:nvSpPr>
          <p:cNvPr id="162" name="Google Shape;162;p23"/>
          <p:cNvSpPr txBox="1"/>
          <p:nvPr>
            <p:ph hasCustomPrompt="1" idx="18" type="title"/>
          </p:nvPr>
        </p:nvSpPr>
        <p:spPr>
          <a:xfrm>
            <a:off x="2017200" y="1440918"/>
            <a:ext cx="430500" cy="55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3200"/>
              <a:buNone/>
              <a:defRPr sz="3200">
                <a:solidFill>
                  <a:schemeClr val="dk1"/>
                </a:solidFill>
              </a:defRPr>
            </a:lvl2pPr>
            <a:lvl3pPr lvl="2" rtl="0" algn="ctr">
              <a:lnSpc>
                <a:spcPct val="100000"/>
              </a:lnSpc>
              <a:spcBef>
                <a:spcPts val="0"/>
              </a:spcBef>
              <a:spcAft>
                <a:spcPts val="0"/>
              </a:spcAft>
              <a:buClr>
                <a:schemeClr val="dk1"/>
              </a:buClr>
              <a:buSzPts val="3200"/>
              <a:buNone/>
              <a:defRPr sz="3200">
                <a:solidFill>
                  <a:schemeClr val="dk1"/>
                </a:solidFill>
              </a:defRPr>
            </a:lvl3pPr>
            <a:lvl4pPr lvl="3" rtl="0" algn="ctr">
              <a:lnSpc>
                <a:spcPct val="100000"/>
              </a:lnSpc>
              <a:spcBef>
                <a:spcPts val="0"/>
              </a:spcBef>
              <a:spcAft>
                <a:spcPts val="0"/>
              </a:spcAft>
              <a:buClr>
                <a:schemeClr val="dk1"/>
              </a:buClr>
              <a:buSzPts val="3200"/>
              <a:buNone/>
              <a:defRPr sz="3200">
                <a:solidFill>
                  <a:schemeClr val="dk1"/>
                </a:solidFill>
              </a:defRPr>
            </a:lvl4pPr>
            <a:lvl5pPr lvl="4" rtl="0" algn="ctr">
              <a:lnSpc>
                <a:spcPct val="100000"/>
              </a:lnSpc>
              <a:spcBef>
                <a:spcPts val="0"/>
              </a:spcBef>
              <a:spcAft>
                <a:spcPts val="0"/>
              </a:spcAft>
              <a:buClr>
                <a:schemeClr val="dk1"/>
              </a:buClr>
              <a:buSzPts val="3200"/>
              <a:buNone/>
              <a:defRPr sz="3200">
                <a:solidFill>
                  <a:schemeClr val="dk1"/>
                </a:solidFill>
              </a:defRPr>
            </a:lvl5pPr>
            <a:lvl6pPr lvl="5" rtl="0" algn="ctr">
              <a:lnSpc>
                <a:spcPct val="100000"/>
              </a:lnSpc>
              <a:spcBef>
                <a:spcPts val="0"/>
              </a:spcBef>
              <a:spcAft>
                <a:spcPts val="0"/>
              </a:spcAft>
              <a:buClr>
                <a:schemeClr val="dk1"/>
              </a:buClr>
              <a:buSzPts val="3200"/>
              <a:buNone/>
              <a:defRPr sz="3200">
                <a:solidFill>
                  <a:schemeClr val="dk1"/>
                </a:solidFill>
              </a:defRPr>
            </a:lvl6pPr>
            <a:lvl7pPr lvl="6" rtl="0" algn="ctr">
              <a:lnSpc>
                <a:spcPct val="100000"/>
              </a:lnSpc>
              <a:spcBef>
                <a:spcPts val="0"/>
              </a:spcBef>
              <a:spcAft>
                <a:spcPts val="0"/>
              </a:spcAft>
              <a:buClr>
                <a:schemeClr val="dk1"/>
              </a:buClr>
              <a:buSzPts val="3200"/>
              <a:buNone/>
              <a:defRPr sz="3200">
                <a:solidFill>
                  <a:schemeClr val="dk1"/>
                </a:solidFill>
              </a:defRPr>
            </a:lvl7pPr>
            <a:lvl8pPr lvl="7" rtl="0" algn="ctr">
              <a:lnSpc>
                <a:spcPct val="100000"/>
              </a:lnSpc>
              <a:spcBef>
                <a:spcPts val="0"/>
              </a:spcBef>
              <a:spcAft>
                <a:spcPts val="0"/>
              </a:spcAft>
              <a:buClr>
                <a:schemeClr val="dk1"/>
              </a:buClr>
              <a:buSzPts val="3200"/>
              <a:buNone/>
              <a:defRPr sz="3200">
                <a:solidFill>
                  <a:schemeClr val="dk1"/>
                </a:solidFill>
              </a:defRPr>
            </a:lvl8pPr>
            <a:lvl9pPr lvl="8" rtl="0" algn="ctr">
              <a:lnSpc>
                <a:spcPct val="100000"/>
              </a:lnSpc>
              <a:spcBef>
                <a:spcPts val="0"/>
              </a:spcBef>
              <a:spcAft>
                <a:spcPts val="0"/>
              </a:spcAft>
              <a:buClr>
                <a:schemeClr val="dk1"/>
              </a:buClr>
              <a:buSzPts val="3200"/>
              <a:buNone/>
              <a:defRPr sz="3200">
                <a:solidFill>
                  <a:schemeClr val="dk1"/>
                </a:solidFill>
              </a:defRPr>
            </a:lvl9pPr>
          </a:lstStyle>
          <a:p>
            <a:r>
              <a:t>xx%</a:t>
            </a:r>
          </a:p>
        </p:txBody>
      </p:sp>
      <p:sp>
        <p:nvSpPr>
          <p:cNvPr id="163" name="Google Shape;163;p23"/>
          <p:cNvSpPr txBox="1"/>
          <p:nvPr>
            <p:ph hasCustomPrompt="1" idx="19" type="title"/>
          </p:nvPr>
        </p:nvSpPr>
        <p:spPr>
          <a:xfrm>
            <a:off x="4548831" y="1440918"/>
            <a:ext cx="430500" cy="55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3200"/>
              <a:buNone/>
              <a:defRPr sz="3200">
                <a:solidFill>
                  <a:schemeClr val="dk1"/>
                </a:solidFill>
              </a:defRPr>
            </a:lvl2pPr>
            <a:lvl3pPr lvl="2" rtl="0" algn="ctr">
              <a:lnSpc>
                <a:spcPct val="100000"/>
              </a:lnSpc>
              <a:spcBef>
                <a:spcPts val="0"/>
              </a:spcBef>
              <a:spcAft>
                <a:spcPts val="0"/>
              </a:spcAft>
              <a:buClr>
                <a:schemeClr val="dk1"/>
              </a:buClr>
              <a:buSzPts val="3200"/>
              <a:buNone/>
              <a:defRPr sz="3200">
                <a:solidFill>
                  <a:schemeClr val="dk1"/>
                </a:solidFill>
              </a:defRPr>
            </a:lvl3pPr>
            <a:lvl4pPr lvl="3" rtl="0" algn="ctr">
              <a:lnSpc>
                <a:spcPct val="100000"/>
              </a:lnSpc>
              <a:spcBef>
                <a:spcPts val="0"/>
              </a:spcBef>
              <a:spcAft>
                <a:spcPts val="0"/>
              </a:spcAft>
              <a:buClr>
                <a:schemeClr val="dk1"/>
              </a:buClr>
              <a:buSzPts val="3200"/>
              <a:buNone/>
              <a:defRPr sz="3200">
                <a:solidFill>
                  <a:schemeClr val="dk1"/>
                </a:solidFill>
              </a:defRPr>
            </a:lvl4pPr>
            <a:lvl5pPr lvl="4" rtl="0" algn="ctr">
              <a:lnSpc>
                <a:spcPct val="100000"/>
              </a:lnSpc>
              <a:spcBef>
                <a:spcPts val="0"/>
              </a:spcBef>
              <a:spcAft>
                <a:spcPts val="0"/>
              </a:spcAft>
              <a:buClr>
                <a:schemeClr val="dk1"/>
              </a:buClr>
              <a:buSzPts val="3200"/>
              <a:buNone/>
              <a:defRPr sz="3200">
                <a:solidFill>
                  <a:schemeClr val="dk1"/>
                </a:solidFill>
              </a:defRPr>
            </a:lvl5pPr>
            <a:lvl6pPr lvl="5" rtl="0" algn="ctr">
              <a:lnSpc>
                <a:spcPct val="100000"/>
              </a:lnSpc>
              <a:spcBef>
                <a:spcPts val="0"/>
              </a:spcBef>
              <a:spcAft>
                <a:spcPts val="0"/>
              </a:spcAft>
              <a:buClr>
                <a:schemeClr val="dk1"/>
              </a:buClr>
              <a:buSzPts val="3200"/>
              <a:buNone/>
              <a:defRPr sz="3200">
                <a:solidFill>
                  <a:schemeClr val="dk1"/>
                </a:solidFill>
              </a:defRPr>
            </a:lvl6pPr>
            <a:lvl7pPr lvl="6" rtl="0" algn="ctr">
              <a:lnSpc>
                <a:spcPct val="100000"/>
              </a:lnSpc>
              <a:spcBef>
                <a:spcPts val="0"/>
              </a:spcBef>
              <a:spcAft>
                <a:spcPts val="0"/>
              </a:spcAft>
              <a:buClr>
                <a:schemeClr val="dk1"/>
              </a:buClr>
              <a:buSzPts val="3200"/>
              <a:buNone/>
              <a:defRPr sz="3200">
                <a:solidFill>
                  <a:schemeClr val="dk1"/>
                </a:solidFill>
              </a:defRPr>
            </a:lvl7pPr>
            <a:lvl8pPr lvl="7" rtl="0" algn="ctr">
              <a:lnSpc>
                <a:spcPct val="100000"/>
              </a:lnSpc>
              <a:spcBef>
                <a:spcPts val="0"/>
              </a:spcBef>
              <a:spcAft>
                <a:spcPts val="0"/>
              </a:spcAft>
              <a:buClr>
                <a:schemeClr val="dk1"/>
              </a:buClr>
              <a:buSzPts val="3200"/>
              <a:buNone/>
              <a:defRPr sz="3200">
                <a:solidFill>
                  <a:schemeClr val="dk1"/>
                </a:solidFill>
              </a:defRPr>
            </a:lvl8pPr>
            <a:lvl9pPr lvl="8" rtl="0" algn="ctr">
              <a:lnSpc>
                <a:spcPct val="100000"/>
              </a:lnSpc>
              <a:spcBef>
                <a:spcPts val="0"/>
              </a:spcBef>
              <a:spcAft>
                <a:spcPts val="0"/>
              </a:spcAft>
              <a:buClr>
                <a:schemeClr val="dk1"/>
              </a:buClr>
              <a:buSzPts val="3200"/>
              <a:buNone/>
              <a:defRPr sz="3200">
                <a:solidFill>
                  <a:schemeClr val="dk1"/>
                </a:solidFill>
              </a:defRPr>
            </a:lvl9pPr>
          </a:lstStyle>
          <a:p>
            <a:r>
              <a:t>xx%</a:t>
            </a:r>
          </a:p>
        </p:txBody>
      </p:sp>
      <p:sp>
        <p:nvSpPr>
          <p:cNvPr id="164" name="Google Shape;164;p23"/>
          <p:cNvSpPr txBox="1"/>
          <p:nvPr>
            <p:ph hasCustomPrompt="1" idx="20" type="title"/>
          </p:nvPr>
        </p:nvSpPr>
        <p:spPr>
          <a:xfrm>
            <a:off x="7080461" y="1440918"/>
            <a:ext cx="430500" cy="55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3200"/>
              <a:buNone/>
              <a:defRPr sz="3200">
                <a:solidFill>
                  <a:schemeClr val="dk1"/>
                </a:solidFill>
              </a:defRPr>
            </a:lvl2pPr>
            <a:lvl3pPr lvl="2" rtl="0" algn="ctr">
              <a:lnSpc>
                <a:spcPct val="100000"/>
              </a:lnSpc>
              <a:spcBef>
                <a:spcPts val="0"/>
              </a:spcBef>
              <a:spcAft>
                <a:spcPts val="0"/>
              </a:spcAft>
              <a:buClr>
                <a:schemeClr val="dk1"/>
              </a:buClr>
              <a:buSzPts val="3200"/>
              <a:buNone/>
              <a:defRPr sz="3200">
                <a:solidFill>
                  <a:schemeClr val="dk1"/>
                </a:solidFill>
              </a:defRPr>
            </a:lvl3pPr>
            <a:lvl4pPr lvl="3" rtl="0" algn="ctr">
              <a:lnSpc>
                <a:spcPct val="100000"/>
              </a:lnSpc>
              <a:spcBef>
                <a:spcPts val="0"/>
              </a:spcBef>
              <a:spcAft>
                <a:spcPts val="0"/>
              </a:spcAft>
              <a:buClr>
                <a:schemeClr val="dk1"/>
              </a:buClr>
              <a:buSzPts val="3200"/>
              <a:buNone/>
              <a:defRPr sz="3200">
                <a:solidFill>
                  <a:schemeClr val="dk1"/>
                </a:solidFill>
              </a:defRPr>
            </a:lvl4pPr>
            <a:lvl5pPr lvl="4" rtl="0" algn="ctr">
              <a:lnSpc>
                <a:spcPct val="100000"/>
              </a:lnSpc>
              <a:spcBef>
                <a:spcPts val="0"/>
              </a:spcBef>
              <a:spcAft>
                <a:spcPts val="0"/>
              </a:spcAft>
              <a:buClr>
                <a:schemeClr val="dk1"/>
              </a:buClr>
              <a:buSzPts val="3200"/>
              <a:buNone/>
              <a:defRPr sz="3200">
                <a:solidFill>
                  <a:schemeClr val="dk1"/>
                </a:solidFill>
              </a:defRPr>
            </a:lvl5pPr>
            <a:lvl6pPr lvl="5" rtl="0" algn="ctr">
              <a:lnSpc>
                <a:spcPct val="100000"/>
              </a:lnSpc>
              <a:spcBef>
                <a:spcPts val="0"/>
              </a:spcBef>
              <a:spcAft>
                <a:spcPts val="0"/>
              </a:spcAft>
              <a:buClr>
                <a:schemeClr val="dk1"/>
              </a:buClr>
              <a:buSzPts val="3200"/>
              <a:buNone/>
              <a:defRPr sz="3200">
                <a:solidFill>
                  <a:schemeClr val="dk1"/>
                </a:solidFill>
              </a:defRPr>
            </a:lvl6pPr>
            <a:lvl7pPr lvl="6" rtl="0" algn="ctr">
              <a:lnSpc>
                <a:spcPct val="100000"/>
              </a:lnSpc>
              <a:spcBef>
                <a:spcPts val="0"/>
              </a:spcBef>
              <a:spcAft>
                <a:spcPts val="0"/>
              </a:spcAft>
              <a:buClr>
                <a:schemeClr val="dk1"/>
              </a:buClr>
              <a:buSzPts val="3200"/>
              <a:buNone/>
              <a:defRPr sz="3200">
                <a:solidFill>
                  <a:schemeClr val="dk1"/>
                </a:solidFill>
              </a:defRPr>
            </a:lvl7pPr>
            <a:lvl8pPr lvl="7" rtl="0" algn="ctr">
              <a:lnSpc>
                <a:spcPct val="100000"/>
              </a:lnSpc>
              <a:spcBef>
                <a:spcPts val="0"/>
              </a:spcBef>
              <a:spcAft>
                <a:spcPts val="0"/>
              </a:spcAft>
              <a:buClr>
                <a:schemeClr val="dk1"/>
              </a:buClr>
              <a:buSzPts val="3200"/>
              <a:buNone/>
              <a:defRPr sz="3200">
                <a:solidFill>
                  <a:schemeClr val="dk1"/>
                </a:solidFill>
              </a:defRPr>
            </a:lvl8pPr>
            <a:lvl9pPr lvl="8" rtl="0" algn="ctr">
              <a:lnSpc>
                <a:spcPct val="100000"/>
              </a:lnSpc>
              <a:spcBef>
                <a:spcPts val="0"/>
              </a:spcBef>
              <a:spcAft>
                <a:spcPts val="0"/>
              </a:spcAft>
              <a:buClr>
                <a:schemeClr val="dk1"/>
              </a:buClr>
              <a:buSzPts val="3200"/>
              <a:buNone/>
              <a:defRPr sz="3200">
                <a:solidFill>
                  <a:schemeClr val="dk1"/>
                </a:solidFill>
              </a:defRPr>
            </a:lvl9pPr>
          </a:lstStyle>
          <a:p>
            <a:r>
              <a:t>xx%</a:t>
            </a:r>
          </a:p>
        </p:txBody>
      </p:sp>
      <p:sp>
        <p:nvSpPr>
          <p:cNvPr id="165" name="Google Shape;165;p23"/>
          <p:cNvSpPr txBox="1"/>
          <p:nvPr>
            <p:ph hasCustomPrompt="1" idx="21" type="title"/>
          </p:nvPr>
        </p:nvSpPr>
        <p:spPr>
          <a:xfrm>
            <a:off x="7080461" y="3154243"/>
            <a:ext cx="430500" cy="55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3200"/>
              <a:buNone/>
              <a:defRPr sz="3200">
                <a:solidFill>
                  <a:schemeClr val="dk1"/>
                </a:solidFill>
              </a:defRPr>
            </a:lvl2pPr>
            <a:lvl3pPr lvl="2" rtl="0" algn="ctr">
              <a:lnSpc>
                <a:spcPct val="100000"/>
              </a:lnSpc>
              <a:spcBef>
                <a:spcPts val="0"/>
              </a:spcBef>
              <a:spcAft>
                <a:spcPts val="0"/>
              </a:spcAft>
              <a:buClr>
                <a:schemeClr val="dk1"/>
              </a:buClr>
              <a:buSzPts val="3200"/>
              <a:buNone/>
              <a:defRPr sz="3200">
                <a:solidFill>
                  <a:schemeClr val="dk1"/>
                </a:solidFill>
              </a:defRPr>
            </a:lvl3pPr>
            <a:lvl4pPr lvl="3" rtl="0" algn="ctr">
              <a:lnSpc>
                <a:spcPct val="100000"/>
              </a:lnSpc>
              <a:spcBef>
                <a:spcPts val="0"/>
              </a:spcBef>
              <a:spcAft>
                <a:spcPts val="0"/>
              </a:spcAft>
              <a:buClr>
                <a:schemeClr val="dk1"/>
              </a:buClr>
              <a:buSzPts val="3200"/>
              <a:buNone/>
              <a:defRPr sz="3200">
                <a:solidFill>
                  <a:schemeClr val="dk1"/>
                </a:solidFill>
              </a:defRPr>
            </a:lvl4pPr>
            <a:lvl5pPr lvl="4" rtl="0" algn="ctr">
              <a:lnSpc>
                <a:spcPct val="100000"/>
              </a:lnSpc>
              <a:spcBef>
                <a:spcPts val="0"/>
              </a:spcBef>
              <a:spcAft>
                <a:spcPts val="0"/>
              </a:spcAft>
              <a:buClr>
                <a:schemeClr val="dk1"/>
              </a:buClr>
              <a:buSzPts val="3200"/>
              <a:buNone/>
              <a:defRPr sz="3200">
                <a:solidFill>
                  <a:schemeClr val="dk1"/>
                </a:solidFill>
              </a:defRPr>
            </a:lvl5pPr>
            <a:lvl6pPr lvl="5" rtl="0" algn="ctr">
              <a:lnSpc>
                <a:spcPct val="100000"/>
              </a:lnSpc>
              <a:spcBef>
                <a:spcPts val="0"/>
              </a:spcBef>
              <a:spcAft>
                <a:spcPts val="0"/>
              </a:spcAft>
              <a:buClr>
                <a:schemeClr val="dk1"/>
              </a:buClr>
              <a:buSzPts val="3200"/>
              <a:buNone/>
              <a:defRPr sz="3200">
                <a:solidFill>
                  <a:schemeClr val="dk1"/>
                </a:solidFill>
              </a:defRPr>
            </a:lvl6pPr>
            <a:lvl7pPr lvl="6" rtl="0" algn="ctr">
              <a:lnSpc>
                <a:spcPct val="100000"/>
              </a:lnSpc>
              <a:spcBef>
                <a:spcPts val="0"/>
              </a:spcBef>
              <a:spcAft>
                <a:spcPts val="0"/>
              </a:spcAft>
              <a:buClr>
                <a:schemeClr val="dk1"/>
              </a:buClr>
              <a:buSzPts val="3200"/>
              <a:buNone/>
              <a:defRPr sz="3200">
                <a:solidFill>
                  <a:schemeClr val="dk1"/>
                </a:solidFill>
              </a:defRPr>
            </a:lvl7pPr>
            <a:lvl8pPr lvl="7" rtl="0" algn="ctr">
              <a:lnSpc>
                <a:spcPct val="100000"/>
              </a:lnSpc>
              <a:spcBef>
                <a:spcPts val="0"/>
              </a:spcBef>
              <a:spcAft>
                <a:spcPts val="0"/>
              </a:spcAft>
              <a:buClr>
                <a:schemeClr val="dk1"/>
              </a:buClr>
              <a:buSzPts val="3200"/>
              <a:buNone/>
              <a:defRPr sz="3200">
                <a:solidFill>
                  <a:schemeClr val="dk1"/>
                </a:solidFill>
              </a:defRPr>
            </a:lvl8pPr>
            <a:lvl9pPr lvl="8" rtl="0" algn="ctr">
              <a:lnSpc>
                <a:spcPct val="100000"/>
              </a:lnSpc>
              <a:spcBef>
                <a:spcPts val="0"/>
              </a:spcBef>
              <a:spcAft>
                <a:spcPts val="0"/>
              </a:spcAft>
              <a:buClr>
                <a:schemeClr val="dk1"/>
              </a:buClr>
              <a:buSzPts val="3200"/>
              <a:buNone/>
              <a:defRPr sz="3200">
                <a:solidFill>
                  <a:schemeClr val="dk1"/>
                </a:solidFill>
              </a:defRPr>
            </a:lvl9pPr>
          </a:lstStyle>
          <a:p>
            <a:r>
              <a:t>xx%</a:t>
            </a:r>
          </a:p>
        </p:txBody>
      </p:sp>
      <p:pic>
        <p:nvPicPr>
          <p:cNvPr id="166" name="Google Shape;166;p23"/>
          <p:cNvPicPr preferRelativeResize="0"/>
          <p:nvPr/>
        </p:nvPicPr>
        <p:blipFill rotWithShape="1">
          <a:blip r:embed="rId2">
            <a:alphaModFix/>
          </a:blip>
          <a:srcRect b="0" l="41226" r="57517" t="0"/>
          <a:stretch/>
        </p:blipFill>
        <p:spPr>
          <a:xfrm>
            <a:off x="831175" y="1455525"/>
            <a:ext cx="70499" cy="31577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n columns">
  <p:cSld name="CUSTOM_30_1">
    <p:spTree>
      <p:nvGrpSpPr>
        <p:cNvPr id="167" name="Shape 167"/>
        <p:cNvGrpSpPr/>
        <p:nvPr/>
      </p:nvGrpSpPr>
      <p:grpSpPr>
        <a:xfrm>
          <a:off x="0" y="0"/>
          <a:ext cx="0" cy="0"/>
          <a:chOff x="0" y="0"/>
          <a:chExt cx="0" cy="0"/>
        </a:xfrm>
      </p:grpSpPr>
      <p:sp>
        <p:nvSpPr>
          <p:cNvPr id="168" name="Google Shape;168;p24"/>
          <p:cNvSpPr txBox="1"/>
          <p:nvPr>
            <p:ph type="title"/>
          </p:nvPr>
        </p:nvSpPr>
        <p:spPr>
          <a:xfrm>
            <a:off x="720000" y="382125"/>
            <a:ext cx="3852000" cy="84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lt2"/>
              </a:buClr>
              <a:buSzPts val="3200"/>
              <a:buFont typeface="Fredoka One"/>
              <a:buNone/>
              <a:defRPr>
                <a:solidFill>
                  <a:schemeClr val="lt2"/>
                </a:solidFill>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169" name="Google Shape;169;p24"/>
          <p:cNvSpPr txBox="1"/>
          <p:nvPr>
            <p:ph hasCustomPrompt="1" idx="2" type="title"/>
          </p:nvPr>
        </p:nvSpPr>
        <p:spPr>
          <a:xfrm>
            <a:off x="1135025" y="2752430"/>
            <a:ext cx="615300" cy="5598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3200"/>
              <a:buNone/>
              <a:defRPr sz="3200">
                <a:solidFill>
                  <a:schemeClr val="dk1"/>
                </a:solidFill>
              </a:defRPr>
            </a:lvl2pPr>
            <a:lvl3pPr lvl="2" rtl="0" algn="ctr">
              <a:lnSpc>
                <a:spcPct val="100000"/>
              </a:lnSpc>
              <a:spcBef>
                <a:spcPts val="0"/>
              </a:spcBef>
              <a:spcAft>
                <a:spcPts val="0"/>
              </a:spcAft>
              <a:buClr>
                <a:schemeClr val="dk1"/>
              </a:buClr>
              <a:buSzPts val="3200"/>
              <a:buNone/>
              <a:defRPr sz="3200">
                <a:solidFill>
                  <a:schemeClr val="dk1"/>
                </a:solidFill>
              </a:defRPr>
            </a:lvl3pPr>
            <a:lvl4pPr lvl="3" rtl="0" algn="ctr">
              <a:lnSpc>
                <a:spcPct val="100000"/>
              </a:lnSpc>
              <a:spcBef>
                <a:spcPts val="0"/>
              </a:spcBef>
              <a:spcAft>
                <a:spcPts val="0"/>
              </a:spcAft>
              <a:buClr>
                <a:schemeClr val="dk1"/>
              </a:buClr>
              <a:buSzPts val="3200"/>
              <a:buNone/>
              <a:defRPr sz="3200">
                <a:solidFill>
                  <a:schemeClr val="dk1"/>
                </a:solidFill>
              </a:defRPr>
            </a:lvl4pPr>
            <a:lvl5pPr lvl="4" rtl="0" algn="ctr">
              <a:lnSpc>
                <a:spcPct val="100000"/>
              </a:lnSpc>
              <a:spcBef>
                <a:spcPts val="0"/>
              </a:spcBef>
              <a:spcAft>
                <a:spcPts val="0"/>
              </a:spcAft>
              <a:buClr>
                <a:schemeClr val="dk1"/>
              </a:buClr>
              <a:buSzPts val="3200"/>
              <a:buNone/>
              <a:defRPr sz="3200">
                <a:solidFill>
                  <a:schemeClr val="dk1"/>
                </a:solidFill>
              </a:defRPr>
            </a:lvl5pPr>
            <a:lvl6pPr lvl="5" rtl="0" algn="ctr">
              <a:lnSpc>
                <a:spcPct val="100000"/>
              </a:lnSpc>
              <a:spcBef>
                <a:spcPts val="0"/>
              </a:spcBef>
              <a:spcAft>
                <a:spcPts val="0"/>
              </a:spcAft>
              <a:buClr>
                <a:schemeClr val="dk1"/>
              </a:buClr>
              <a:buSzPts val="3200"/>
              <a:buNone/>
              <a:defRPr sz="3200">
                <a:solidFill>
                  <a:schemeClr val="dk1"/>
                </a:solidFill>
              </a:defRPr>
            </a:lvl6pPr>
            <a:lvl7pPr lvl="6" rtl="0" algn="ctr">
              <a:lnSpc>
                <a:spcPct val="100000"/>
              </a:lnSpc>
              <a:spcBef>
                <a:spcPts val="0"/>
              </a:spcBef>
              <a:spcAft>
                <a:spcPts val="0"/>
              </a:spcAft>
              <a:buClr>
                <a:schemeClr val="dk1"/>
              </a:buClr>
              <a:buSzPts val="3200"/>
              <a:buNone/>
              <a:defRPr sz="3200">
                <a:solidFill>
                  <a:schemeClr val="dk1"/>
                </a:solidFill>
              </a:defRPr>
            </a:lvl7pPr>
            <a:lvl8pPr lvl="7" rtl="0" algn="ctr">
              <a:lnSpc>
                <a:spcPct val="100000"/>
              </a:lnSpc>
              <a:spcBef>
                <a:spcPts val="0"/>
              </a:spcBef>
              <a:spcAft>
                <a:spcPts val="0"/>
              </a:spcAft>
              <a:buClr>
                <a:schemeClr val="dk1"/>
              </a:buClr>
              <a:buSzPts val="3200"/>
              <a:buNone/>
              <a:defRPr sz="3200">
                <a:solidFill>
                  <a:schemeClr val="dk1"/>
                </a:solidFill>
              </a:defRPr>
            </a:lvl8pPr>
            <a:lvl9pPr lvl="8" rtl="0" algn="ctr">
              <a:lnSpc>
                <a:spcPct val="100000"/>
              </a:lnSpc>
              <a:spcBef>
                <a:spcPts val="0"/>
              </a:spcBef>
              <a:spcAft>
                <a:spcPts val="0"/>
              </a:spcAft>
              <a:buClr>
                <a:schemeClr val="dk1"/>
              </a:buClr>
              <a:buSzPts val="3200"/>
              <a:buNone/>
              <a:defRPr sz="3200">
                <a:solidFill>
                  <a:schemeClr val="dk1"/>
                </a:solidFill>
              </a:defRPr>
            </a:lvl9pPr>
          </a:lstStyle>
          <a:p>
            <a:r>
              <a:t>xx%</a:t>
            </a:r>
          </a:p>
        </p:txBody>
      </p:sp>
      <p:sp>
        <p:nvSpPr>
          <p:cNvPr id="170" name="Google Shape;170;p24"/>
          <p:cNvSpPr txBox="1"/>
          <p:nvPr>
            <p:ph hasCustomPrompt="1" idx="3" type="title"/>
          </p:nvPr>
        </p:nvSpPr>
        <p:spPr>
          <a:xfrm>
            <a:off x="1135025" y="3407519"/>
            <a:ext cx="615300" cy="55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3200"/>
              <a:buNone/>
              <a:defRPr sz="3200">
                <a:solidFill>
                  <a:schemeClr val="dk1"/>
                </a:solidFill>
              </a:defRPr>
            </a:lvl2pPr>
            <a:lvl3pPr lvl="2" rtl="0" algn="ctr">
              <a:lnSpc>
                <a:spcPct val="100000"/>
              </a:lnSpc>
              <a:spcBef>
                <a:spcPts val="0"/>
              </a:spcBef>
              <a:spcAft>
                <a:spcPts val="0"/>
              </a:spcAft>
              <a:buClr>
                <a:schemeClr val="dk1"/>
              </a:buClr>
              <a:buSzPts val="3200"/>
              <a:buNone/>
              <a:defRPr sz="3200">
                <a:solidFill>
                  <a:schemeClr val="dk1"/>
                </a:solidFill>
              </a:defRPr>
            </a:lvl3pPr>
            <a:lvl4pPr lvl="3" rtl="0" algn="ctr">
              <a:lnSpc>
                <a:spcPct val="100000"/>
              </a:lnSpc>
              <a:spcBef>
                <a:spcPts val="0"/>
              </a:spcBef>
              <a:spcAft>
                <a:spcPts val="0"/>
              </a:spcAft>
              <a:buClr>
                <a:schemeClr val="dk1"/>
              </a:buClr>
              <a:buSzPts val="3200"/>
              <a:buNone/>
              <a:defRPr sz="3200">
                <a:solidFill>
                  <a:schemeClr val="dk1"/>
                </a:solidFill>
              </a:defRPr>
            </a:lvl4pPr>
            <a:lvl5pPr lvl="4" rtl="0" algn="ctr">
              <a:lnSpc>
                <a:spcPct val="100000"/>
              </a:lnSpc>
              <a:spcBef>
                <a:spcPts val="0"/>
              </a:spcBef>
              <a:spcAft>
                <a:spcPts val="0"/>
              </a:spcAft>
              <a:buClr>
                <a:schemeClr val="dk1"/>
              </a:buClr>
              <a:buSzPts val="3200"/>
              <a:buNone/>
              <a:defRPr sz="3200">
                <a:solidFill>
                  <a:schemeClr val="dk1"/>
                </a:solidFill>
              </a:defRPr>
            </a:lvl5pPr>
            <a:lvl6pPr lvl="5" rtl="0" algn="ctr">
              <a:lnSpc>
                <a:spcPct val="100000"/>
              </a:lnSpc>
              <a:spcBef>
                <a:spcPts val="0"/>
              </a:spcBef>
              <a:spcAft>
                <a:spcPts val="0"/>
              </a:spcAft>
              <a:buClr>
                <a:schemeClr val="dk1"/>
              </a:buClr>
              <a:buSzPts val="3200"/>
              <a:buNone/>
              <a:defRPr sz="3200">
                <a:solidFill>
                  <a:schemeClr val="dk1"/>
                </a:solidFill>
              </a:defRPr>
            </a:lvl6pPr>
            <a:lvl7pPr lvl="6" rtl="0" algn="ctr">
              <a:lnSpc>
                <a:spcPct val="100000"/>
              </a:lnSpc>
              <a:spcBef>
                <a:spcPts val="0"/>
              </a:spcBef>
              <a:spcAft>
                <a:spcPts val="0"/>
              </a:spcAft>
              <a:buClr>
                <a:schemeClr val="dk1"/>
              </a:buClr>
              <a:buSzPts val="3200"/>
              <a:buNone/>
              <a:defRPr sz="3200">
                <a:solidFill>
                  <a:schemeClr val="dk1"/>
                </a:solidFill>
              </a:defRPr>
            </a:lvl7pPr>
            <a:lvl8pPr lvl="7" rtl="0" algn="ctr">
              <a:lnSpc>
                <a:spcPct val="100000"/>
              </a:lnSpc>
              <a:spcBef>
                <a:spcPts val="0"/>
              </a:spcBef>
              <a:spcAft>
                <a:spcPts val="0"/>
              </a:spcAft>
              <a:buClr>
                <a:schemeClr val="dk1"/>
              </a:buClr>
              <a:buSzPts val="3200"/>
              <a:buNone/>
              <a:defRPr sz="3200">
                <a:solidFill>
                  <a:schemeClr val="dk1"/>
                </a:solidFill>
              </a:defRPr>
            </a:lvl8pPr>
            <a:lvl9pPr lvl="8" rtl="0" algn="ctr">
              <a:lnSpc>
                <a:spcPct val="100000"/>
              </a:lnSpc>
              <a:spcBef>
                <a:spcPts val="0"/>
              </a:spcBef>
              <a:spcAft>
                <a:spcPts val="0"/>
              </a:spcAft>
              <a:buClr>
                <a:schemeClr val="dk1"/>
              </a:buClr>
              <a:buSzPts val="3200"/>
              <a:buNone/>
              <a:defRPr sz="3200">
                <a:solidFill>
                  <a:schemeClr val="dk1"/>
                </a:solidFill>
              </a:defRPr>
            </a:lvl9pPr>
          </a:lstStyle>
          <a:p>
            <a:r>
              <a:t>xx%</a:t>
            </a:r>
          </a:p>
        </p:txBody>
      </p:sp>
      <p:sp>
        <p:nvSpPr>
          <p:cNvPr id="171" name="Google Shape;171;p24"/>
          <p:cNvSpPr txBox="1"/>
          <p:nvPr>
            <p:ph hasCustomPrompt="1" idx="4" type="title"/>
          </p:nvPr>
        </p:nvSpPr>
        <p:spPr>
          <a:xfrm>
            <a:off x="1135025" y="4062603"/>
            <a:ext cx="615300" cy="55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3200"/>
              <a:buNone/>
              <a:defRPr sz="3200">
                <a:solidFill>
                  <a:schemeClr val="dk1"/>
                </a:solidFill>
              </a:defRPr>
            </a:lvl2pPr>
            <a:lvl3pPr lvl="2" rtl="0" algn="ctr">
              <a:lnSpc>
                <a:spcPct val="100000"/>
              </a:lnSpc>
              <a:spcBef>
                <a:spcPts val="0"/>
              </a:spcBef>
              <a:spcAft>
                <a:spcPts val="0"/>
              </a:spcAft>
              <a:buClr>
                <a:schemeClr val="dk1"/>
              </a:buClr>
              <a:buSzPts val="3200"/>
              <a:buNone/>
              <a:defRPr sz="3200">
                <a:solidFill>
                  <a:schemeClr val="dk1"/>
                </a:solidFill>
              </a:defRPr>
            </a:lvl3pPr>
            <a:lvl4pPr lvl="3" rtl="0" algn="ctr">
              <a:lnSpc>
                <a:spcPct val="100000"/>
              </a:lnSpc>
              <a:spcBef>
                <a:spcPts val="0"/>
              </a:spcBef>
              <a:spcAft>
                <a:spcPts val="0"/>
              </a:spcAft>
              <a:buClr>
                <a:schemeClr val="dk1"/>
              </a:buClr>
              <a:buSzPts val="3200"/>
              <a:buNone/>
              <a:defRPr sz="3200">
                <a:solidFill>
                  <a:schemeClr val="dk1"/>
                </a:solidFill>
              </a:defRPr>
            </a:lvl4pPr>
            <a:lvl5pPr lvl="4" rtl="0" algn="ctr">
              <a:lnSpc>
                <a:spcPct val="100000"/>
              </a:lnSpc>
              <a:spcBef>
                <a:spcPts val="0"/>
              </a:spcBef>
              <a:spcAft>
                <a:spcPts val="0"/>
              </a:spcAft>
              <a:buClr>
                <a:schemeClr val="dk1"/>
              </a:buClr>
              <a:buSzPts val="3200"/>
              <a:buNone/>
              <a:defRPr sz="3200">
                <a:solidFill>
                  <a:schemeClr val="dk1"/>
                </a:solidFill>
              </a:defRPr>
            </a:lvl5pPr>
            <a:lvl6pPr lvl="5" rtl="0" algn="ctr">
              <a:lnSpc>
                <a:spcPct val="100000"/>
              </a:lnSpc>
              <a:spcBef>
                <a:spcPts val="0"/>
              </a:spcBef>
              <a:spcAft>
                <a:spcPts val="0"/>
              </a:spcAft>
              <a:buClr>
                <a:schemeClr val="dk1"/>
              </a:buClr>
              <a:buSzPts val="3200"/>
              <a:buNone/>
              <a:defRPr sz="3200">
                <a:solidFill>
                  <a:schemeClr val="dk1"/>
                </a:solidFill>
              </a:defRPr>
            </a:lvl6pPr>
            <a:lvl7pPr lvl="6" rtl="0" algn="ctr">
              <a:lnSpc>
                <a:spcPct val="100000"/>
              </a:lnSpc>
              <a:spcBef>
                <a:spcPts val="0"/>
              </a:spcBef>
              <a:spcAft>
                <a:spcPts val="0"/>
              </a:spcAft>
              <a:buClr>
                <a:schemeClr val="dk1"/>
              </a:buClr>
              <a:buSzPts val="3200"/>
              <a:buNone/>
              <a:defRPr sz="3200">
                <a:solidFill>
                  <a:schemeClr val="dk1"/>
                </a:solidFill>
              </a:defRPr>
            </a:lvl7pPr>
            <a:lvl8pPr lvl="7" rtl="0" algn="ctr">
              <a:lnSpc>
                <a:spcPct val="100000"/>
              </a:lnSpc>
              <a:spcBef>
                <a:spcPts val="0"/>
              </a:spcBef>
              <a:spcAft>
                <a:spcPts val="0"/>
              </a:spcAft>
              <a:buClr>
                <a:schemeClr val="dk1"/>
              </a:buClr>
              <a:buSzPts val="3200"/>
              <a:buNone/>
              <a:defRPr sz="3200">
                <a:solidFill>
                  <a:schemeClr val="dk1"/>
                </a:solidFill>
              </a:defRPr>
            </a:lvl8pPr>
            <a:lvl9pPr lvl="8" rtl="0" algn="ctr">
              <a:lnSpc>
                <a:spcPct val="100000"/>
              </a:lnSpc>
              <a:spcBef>
                <a:spcPts val="0"/>
              </a:spcBef>
              <a:spcAft>
                <a:spcPts val="0"/>
              </a:spcAft>
              <a:buClr>
                <a:schemeClr val="dk1"/>
              </a:buClr>
              <a:buSzPts val="3200"/>
              <a:buNone/>
              <a:defRPr sz="3200">
                <a:solidFill>
                  <a:schemeClr val="dk1"/>
                </a:solidFill>
              </a:defRPr>
            </a:lvl9pPr>
          </a:lstStyle>
          <a:p>
            <a:r>
              <a:t>xx%</a:t>
            </a:r>
          </a:p>
        </p:txBody>
      </p:sp>
      <p:sp>
        <p:nvSpPr>
          <p:cNvPr id="172" name="Google Shape;172;p24"/>
          <p:cNvSpPr txBox="1"/>
          <p:nvPr>
            <p:ph hasCustomPrompt="1" idx="5" type="title"/>
          </p:nvPr>
        </p:nvSpPr>
        <p:spPr>
          <a:xfrm>
            <a:off x="1135025" y="1442250"/>
            <a:ext cx="615300" cy="55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3200"/>
              <a:buNone/>
              <a:defRPr sz="3200">
                <a:solidFill>
                  <a:schemeClr val="dk1"/>
                </a:solidFill>
              </a:defRPr>
            </a:lvl2pPr>
            <a:lvl3pPr lvl="2" rtl="0" algn="ctr">
              <a:lnSpc>
                <a:spcPct val="100000"/>
              </a:lnSpc>
              <a:spcBef>
                <a:spcPts val="0"/>
              </a:spcBef>
              <a:spcAft>
                <a:spcPts val="0"/>
              </a:spcAft>
              <a:buClr>
                <a:schemeClr val="dk1"/>
              </a:buClr>
              <a:buSzPts val="3200"/>
              <a:buNone/>
              <a:defRPr sz="3200">
                <a:solidFill>
                  <a:schemeClr val="dk1"/>
                </a:solidFill>
              </a:defRPr>
            </a:lvl3pPr>
            <a:lvl4pPr lvl="3" rtl="0" algn="ctr">
              <a:lnSpc>
                <a:spcPct val="100000"/>
              </a:lnSpc>
              <a:spcBef>
                <a:spcPts val="0"/>
              </a:spcBef>
              <a:spcAft>
                <a:spcPts val="0"/>
              </a:spcAft>
              <a:buClr>
                <a:schemeClr val="dk1"/>
              </a:buClr>
              <a:buSzPts val="3200"/>
              <a:buNone/>
              <a:defRPr sz="3200">
                <a:solidFill>
                  <a:schemeClr val="dk1"/>
                </a:solidFill>
              </a:defRPr>
            </a:lvl4pPr>
            <a:lvl5pPr lvl="4" rtl="0" algn="ctr">
              <a:lnSpc>
                <a:spcPct val="100000"/>
              </a:lnSpc>
              <a:spcBef>
                <a:spcPts val="0"/>
              </a:spcBef>
              <a:spcAft>
                <a:spcPts val="0"/>
              </a:spcAft>
              <a:buClr>
                <a:schemeClr val="dk1"/>
              </a:buClr>
              <a:buSzPts val="3200"/>
              <a:buNone/>
              <a:defRPr sz="3200">
                <a:solidFill>
                  <a:schemeClr val="dk1"/>
                </a:solidFill>
              </a:defRPr>
            </a:lvl5pPr>
            <a:lvl6pPr lvl="5" rtl="0" algn="ctr">
              <a:lnSpc>
                <a:spcPct val="100000"/>
              </a:lnSpc>
              <a:spcBef>
                <a:spcPts val="0"/>
              </a:spcBef>
              <a:spcAft>
                <a:spcPts val="0"/>
              </a:spcAft>
              <a:buClr>
                <a:schemeClr val="dk1"/>
              </a:buClr>
              <a:buSzPts val="3200"/>
              <a:buNone/>
              <a:defRPr sz="3200">
                <a:solidFill>
                  <a:schemeClr val="dk1"/>
                </a:solidFill>
              </a:defRPr>
            </a:lvl6pPr>
            <a:lvl7pPr lvl="6" rtl="0" algn="ctr">
              <a:lnSpc>
                <a:spcPct val="100000"/>
              </a:lnSpc>
              <a:spcBef>
                <a:spcPts val="0"/>
              </a:spcBef>
              <a:spcAft>
                <a:spcPts val="0"/>
              </a:spcAft>
              <a:buClr>
                <a:schemeClr val="dk1"/>
              </a:buClr>
              <a:buSzPts val="3200"/>
              <a:buNone/>
              <a:defRPr sz="3200">
                <a:solidFill>
                  <a:schemeClr val="dk1"/>
                </a:solidFill>
              </a:defRPr>
            </a:lvl7pPr>
            <a:lvl8pPr lvl="7" rtl="0" algn="ctr">
              <a:lnSpc>
                <a:spcPct val="100000"/>
              </a:lnSpc>
              <a:spcBef>
                <a:spcPts val="0"/>
              </a:spcBef>
              <a:spcAft>
                <a:spcPts val="0"/>
              </a:spcAft>
              <a:buClr>
                <a:schemeClr val="dk1"/>
              </a:buClr>
              <a:buSzPts val="3200"/>
              <a:buNone/>
              <a:defRPr sz="3200">
                <a:solidFill>
                  <a:schemeClr val="dk1"/>
                </a:solidFill>
              </a:defRPr>
            </a:lvl8pPr>
            <a:lvl9pPr lvl="8" rtl="0" algn="ctr">
              <a:lnSpc>
                <a:spcPct val="100000"/>
              </a:lnSpc>
              <a:spcBef>
                <a:spcPts val="0"/>
              </a:spcBef>
              <a:spcAft>
                <a:spcPts val="0"/>
              </a:spcAft>
              <a:buClr>
                <a:schemeClr val="dk1"/>
              </a:buClr>
              <a:buSzPts val="3200"/>
              <a:buNone/>
              <a:defRPr sz="3200">
                <a:solidFill>
                  <a:schemeClr val="dk1"/>
                </a:solidFill>
              </a:defRPr>
            </a:lvl9pPr>
          </a:lstStyle>
          <a:p>
            <a:r>
              <a:t>xx%</a:t>
            </a:r>
          </a:p>
        </p:txBody>
      </p:sp>
      <p:sp>
        <p:nvSpPr>
          <p:cNvPr id="173" name="Google Shape;173;p24"/>
          <p:cNvSpPr txBox="1"/>
          <p:nvPr>
            <p:ph hasCustomPrompt="1" idx="6" type="title"/>
          </p:nvPr>
        </p:nvSpPr>
        <p:spPr>
          <a:xfrm>
            <a:off x="1135025" y="2097340"/>
            <a:ext cx="615300" cy="55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3200"/>
              <a:buNone/>
              <a:defRPr sz="3200">
                <a:solidFill>
                  <a:schemeClr val="dk1"/>
                </a:solidFill>
              </a:defRPr>
            </a:lvl2pPr>
            <a:lvl3pPr lvl="2" rtl="0" algn="ctr">
              <a:lnSpc>
                <a:spcPct val="100000"/>
              </a:lnSpc>
              <a:spcBef>
                <a:spcPts val="0"/>
              </a:spcBef>
              <a:spcAft>
                <a:spcPts val="0"/>
              </a:spcAft>
              <a:buClr>
                <a:schemeClr val="dk1"/>
              </a:buClr>
              <a:buSzPts val="3200"/>
              <a:buNone/>
              <a:defRPr sz="3200">
                <a:solidFill>
                  <a:schemeClr val="dk1"/>
                </a:solidFill>
              </a:defRPr>
            </a:lvl3pPr>
            <a:lvl4pPr lvl="3" rtl="0" algn="ctr">
              <a:lnSpc>
                <a:spcPct val="100000"/>
              </a:lnSpc>
              <a:spcBef>
                <a:spcPts val="0"/>
              </a:spcBef>
              <a:spcAft>
                <a:spcPts val="0"/>
              </a:spcAft>
              <a:buClr>
                <a:schemeClr val="dk1"/>
              </a:buClr>
              <a:buSzPts val="3200"/>
              <a:buNone/>
              <a:defRPr sz="3200">
                <a:solidFill>
                  <a:schemeClr val="dk1"/>
                </a:solidFill>
              </a:defRPr>
            </a:lvl4pPr>
            <a:lvl5pPr lvl="4" rtl="0" algn="ctr">
              <a:lnSpc>
                <a:spcPct val="100000"/>
              </a:lnSpc>
              <a:spcBef>
                <a:spcPts val="0"/>
              </a:spcBef>
              <a:spcAft>
                <a:spcPts val="0"/>
              </a:spcAft>
              <a:buClr>
                <a:schemeClr val="dk1"/>
              </a:buClr>
              <a:buSzPts val="3200"/>
              <a:buNone/>
              <a:defRPr sz="3200">
                <a:solidFill>
                  <a:schemeClr val="dk1"/>
                </a:solidFill>
              </a:defRPr>
            </a:lvl5pPr>
            <a:lvl6pPr lvl="5" rtl="0" algn="ctr">
              <a:lnSpc>
                <a:spcPct val="100000"/>
              </a:lnSpc>
              <a:spcBef>
                <a:spcPts val="0"/>
              </a:spcBef>
              <a:spcAft>
                <a:spcPts val="0"/>
              </a:spcAft>
              <a:buClr>
                <a:schemeClr val="dk1"/>
              </a:buClr>
              <a:buSzPts val="3200"/>
              <a:buNone/>
              <a:defRPr sz="3200">
                <a:solidFill>
                  <a:schemeClr val="dk1"/>
                </a:solidFill>
              </a:defRPr>
            </a:lvl6pPr>
            <a:lvl7pPr lvl="6" rtl="0" algn="ctr">
              <a:lnSpc>
                <a:spcPct val="100000"/>
              </a:lnSpc>
              <a:spcBef>
                <a:spcPts val="0"/>
              </a:spcBef>
              <a:spcAft>
                <a:spcPts val="0"/>
              </a:spcAft>
              <a:buClr>
                <a:schemeClr val="dk1"/>
              </a:buClr>
              <a:buSzPts val="3200"/>
              <a:buNone/>
              <a:defRPr sz="3200">
                <a:solidFill>
                  <a:schemeClr val="dk1"/>
                </a:solidFill>
              </a:defRPr>
            </a:lvl7pPr>
            <a:lvl8pPr lvl="7" rtl="0" algn="ctr">
              <a:lnSpc>
                <a:spcPct val="100000"/>
              </a:lnSpc>
              <a:spcBef>
                <a:spcPts val="0"/>
              </a:spcBef>
              <a:spcAft>
                <a:spcPts val="0"/>
              </a:spcAft>
              <a:buClr>
                <a:schemeClr val="dk1"/>
              </a:buClr>
              <a:buSzPts val="3200"/>
              <a:buNone/>
              <a:defRPr sz="3200">
                <a:solidFill>
                  <a:schemeClr val="dk1"/>
                </a:solidFill>
              </a:defRPr>
            </a:lvl8pPr>
            <a:lvl9pPr lvl="8" rtl="0" algn="ctr">
              <a:lnSpc>
                <a:spcPct val="100000"/>
              </a:lnSpc>
              <a:spcBef>
                <a:spcPts val="0"/>
              </a:spcBef>
              <a:spcAft>
                <a:spcPts val="0"/>
              </a:spcAft>
              <a:buClr>
                <a:schemeClr val="dk1"/>
              </a:buClr>
              <a:buSzPts val="3200"/>
              <a:buNone/>
              <a:defRPr sz="3200">
                <a:solidFill>
                  <a:schemeClr val="dk1"/>
                </a:solidFill>
              </a:defRPr>
            </a:lvl9pPr>
          </a:lstStyle>
          <a:p>
            <a:r>
              <a:t>xx%</a:t>
            </a:r>
          </a:p>
        </p:txBody>
      </p:sp>
      <p:sp>
        <p:nvSpPr>
          <p:cNvPr id="174" name="Google Shape;174;p24"/>
          <p:cNvSpPr txBox="1"/>
          <p:nvPr>
            <p:ph hasCustomPrompt="1" idx="7" type="title"/>
          </p:nvPr>
        </p:nvSpPr>
        <p:spPr>
          <a:xfrm>
            <a:off x="4885374" y="2752405"/>
            <a:ext cx="615300" cy="55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3200"/>
              <a:buNone/>
              <a:defRPr sz="3200">
                <a:solidFill>
                  <a:schemeClr val="dk1"/>
                </a:solidFill>
              </a:defRPr>
            </a:lvl2pPr>
            <a:lvl3pPr lvl="2" rtl="0" algn="ctr">
              <a:lnSpc>
                <a:spcPct val="100000"/>
              </a:lnSpc>
              <a:spcBef>
                <a:spcPts val="0"/>
              </a:spcBef>
              <a:spcAft>
                <a:spcPts val="0"/>
              </a:spcAft>
              <a:buClr>
                <a:schemeClr val="dk1"/>
              </a:buClr>
              <a:buSzPts val="3200"/>
              <a:buNone/>
              <a:defRPr sz="3200">
                <a:solidFill>
                  <a:schemeClr val="dk1"/>
                </a:solidFill>
              </a:defRPr>
            </a:lvl3pPr>
            <a:lvl4pPr lvl="3" rtl="0" algn="ctr">
              <a:lnSpc>
                <a:spcPct val="100000"/>
              </a:lnSpc>
              <a:spcBef>
                <a:spcPts val="0"/>
              </a:spcBef>
              <a:spcAft>
                <a:spcPts val="0"/>
              </a:spcAft>
              <a:buClr>
                <a:schemeClr val="dk1"/>
              </a:buClr>
              <a:buSzPts val="3200"/>
              <a:buNone/>
              <a:defRPr sz="3200">
                <a:solidFill>
                  <a:schemeClr val="dk1"/>
                </a:solidFill>
              </a:defRPr>
            </a:lvl4pPr>
            <a:lvl5pPr lvl="4" rtl="0" algn="ctr">
              <a:lnSpc>
                <a:spcPct val="100000"/>
              </a:lnSpc>
              <a:spcBef>
                <a:spcPts val="0"/>
              </a:spcBef>
              <a:spcAft>
                <a:spcPts val="0"/>
              </a:spcAft>
              <a:buClr>
                <a:schemeClr val="dk1"/>
              </a:buClr>
              <a:buSzPts val="3200"/>
              <a:buNone/>
              <a:defRPr sz="3200">
                <a:solidFill>
                  <a:schemeClr val="dk1"/>
                </a:solidFill>
              </a:defRPr>
            </a:lvl5pPr>
            <a:lvl6pPr lvl="5" rtl="0" algn="ctr">
              <a:lnSpc>
                <a:spcPct val="100000"/>
              </a:lnSpc>
              <a:spcBef>
                <a:spcPts val="0"/>
              </a:spcBef>
              <a:spcAft>
                <a:spcPts val="0"/>
              </a:spcAft>
              <a:buClr>
                <a:schemeClr val="dk1"/>
              </a:buClr>
              <a:buSzPts val="3200"/>
              <a:buNone/>
              <a:defRPr sz="3200">
                <a:solidFill>
                  <a:schemeClr val="dk1"/>
                </a:solidFill>
              </a:defRPr>
            </a:lvl6pPr>
            <a:lvl7pPr lvl="6" rtl="0" algn="ctr">
              <a:lnSpc>
                <a:spcPct val="100000"/>
              </a:lnSpc>
              <a:spcBef>
                <a:spcPts val="0"/>
              </a:spcBef>
              <a:spcAft>
                <a:spcPts val="0"/>
              </a:spcAft>
              <a:buClr>
                <a:schemeClr val="dk1"/>
              </a:buClr>
              <a:buSzPts val="3200"/>
              <a:buNone/>
              <a:defRPr sz="3200">
                <a:solidFill>
                  <a:schemeClr val="dk1"/>
                </a:solidFill>
              </a:defRPr>
            </a:lvl7pPr>
            <a:lvl8pPr lvl="7" rtl="0" algn="ctr">
              <a:lnSpc>
                <a:spcPct val="100000"/>
              </a:lnSpc>
              <a:spcBef>
                <a:spcPts val="0"/>
              </a:spcBef>
              <a:spcAft>
                <a:spcPts val="0"/>
              </a:spcAft>
              <a:buClr>
                <a:schemeClr val="dk1"/>
              </a:buClr>
              <a:buSzPts val="3200"/>
              <a:buNone/>
              <a:defRPr sz="3200">
                <a:solidFill>
                  <a:schemeClr val="dk1"/>
                </a:solidFill>
              </a:defRPr>
            </a:lvl8pPr>
            <a:lvl9pPr lvl="8" rtl="0" algn="ctr">
              <a:lnSpc>
                <a:spcPct val="100000"/>
              </a:lnSpc>
              <a:spcBef>
                <a:spcPts val="0"/>
              </a:spcBef>
              <a:spcAft>
                <a:spcPts val="0"/>
              </a:spcAft>
              <a:buClr>
                <a:schemeClr val="dk1"/>
              </a:buClr>
              <a:buSzPts val="3200"/>
              <a:buNone/>
              <a:defRPr sz="3200">
                <a:solidFill>
                  <a:schemeClr val="dk1"/>
                </a:solidFill>
              </a:defRPr>
            </a:lvl9pPr>
          </a:lstStyle>
          <a:p>
            <a:r>
              <a:t>xx%</a:t>
            </a:r>
          </a:p>
        </p:txBody>
      </p:sp>
      <p:sp>
        <p:nvSpPr>
          <p:cNvPr id="175" name="Google Shape;175;p24"/>
          <p:cNvSpPr txBox="1"/>
          <p:nvPr>
            <p:ph hasCustomPrompt="1" idx="8" type="title"/>
          </p:nvPr>
        </p:nvSpPr>
        <p:spPr>
          <a:xfrm>
            <a:off x="4885374" y="3407494"/>
            <a:ext cx="615300" cy="55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3200"/>
              <a:buNone/>
              <a:defRPr sz="3200">
                <a:solidFill>
                  <a:schemeClr val="dk1"/>
                </a:solidFill>
              </a:defRPr>
            </a:lvl2pPr>
            <a:lvl3pPr lvl="2" rtl="0" algn="ctr">
              <a:lnSpc>
                <a:spcPct val="100000"/>
              </a:lnSpc>
              <a:spcBef>
                <a:spcPts val="0"/>
              </a:spcBef>
              <a:spcAft>
                <a:spcPts val="0"/>
              </a:spcAft>
              <a:buClr>
                <a:schemeClr val="dk1"/>
              </a:buClr>
              <a:buSzPts val="3200"/>
              <a:buNone/>
              <a:defRPr sz="3200">
                <a:solidFill>
                  <a:schemeClr val="dk1"/>
                </a:solidFill>
              </a:defRPr>
            </a:lvl3pPr>
            <a:lvl4pPr lvl="3" rtl="0" algn="ctr">
              <a:lnSpc>
                <a:spcPct val="100000"/>
              </a:lnSpc>
              <a:spcBef>
                <a:spcPts val="0"/>
              </a:spcBef>
              <a:spcAft>
                <a:spcPts val="0"/>
              </a:spcAft>
              <a:buClr>
                <a:schemeClr val="dk1"/>
              </a:buClr>
              <a:buSzPts val="3200"/>
              <a:buNone/>
              <a:defRPr sz="3200">
                <a:solidFill>
                  <a:schemeClr val="dk1"/>
                </a:solidFill>
              </a:defRPr>
            </a:lvl4pPr>
            <a:lvl5pPr lvl="4" rtl="0" algn="ctr">
              <a:lnSpc>
                <a:spcPct val="100000"/>
              </a:lnSpc>
              <a:spcBef>
                <a:spcPts val="0"/>
              </a:spcBef>
              <a:spcAft>
                <a:spcPts val="0"/>
              </a:spcAft>
              <a:buClr>
                <a:schemeClr val="dk1"/>
              </a:buClr>
              <a:buSzPts val="3200"/>
              <a:buNone/>
              <a:defRPr sz="3200">
                <a:solidFill>
                  <a:schemeClr val="dk1"/>
                </a:solidFill>
              </a:defRPr>
            </a:lvl5pPr>
            <a:lvl6pPr lvl="5" rtl="0" algn="ctr">
              <a:lnSpc>
                <a:spcPct val="100000"/>
              </a:lnSpc>
              <a:spcBef>
                <a:spcPts val="0"/>
              </a:spcBef>
              <a:spcAft>
                <a:spcPts val="0"/>
              </a:spcAft>
              <a:buClr>
                <a:schemeClr val="dk1"/>
              </a:buClr>
              <a:buSzPts val="3200"/>
              <a:buNone/>
              <a:defRPr sz="3200">
                <a:solidFill>
                  <a:schemeClr val="dk1"/>
                </a:solidFill>
              </a:defRPr>
            </a:lvl6pPr>
            <a:lvl7pPr lvl="6" rtl="0" algn="ctr">
              <a:lnSpc>
                <a:spcPct val="100000"/>
              </a:lnSpc>
              <a:spcBef>
                <a:spcPts val="0"/>
              </a:spcBef>
              <a:spcAft>
                <a:spcPts val="0"/>
              </a:spcAft>
              <a:buClr>
                <a:schemeClr val="dk1"/>
              </a:buClr>
              <a:buSzPts val="3200"/>
              <a:buNone/>
              <a:defRPr sz="3200">
                <a:solidFill>
                  <a:schemeClr val="dk1"/>
                </a:solidFill>
              </a:defRPr>
            </a:lvl7pPr>
            <a:lvl8pPr lvl="7" rtl="0" algn="ctr">
              <a:lnSpc>
                <a:spcPct val="100000"/>
              </a:lnSpc>
              <a:spcBef>
                <a:spcPts val="0"/>
              </a:spcBef>
              <a:spcAft>
                <a:spcPts val="0"/>
              </a:spcAft>
              <a:buClr>
                <a:schemeClr val="dk1"/>
              </a:buClr>
              <a:buSzPts val="3200"/>
              <a:buNone/>
              <a:defRPr sz="3200">
                <a:solidFill>
                  <a:schemeClr val="dk1"/>
                </a:solidFill>
              </a:defRPr>
            </a:lvl8pPr>
            <a:lvl9pPr lvl="8" rtl="0" algn="ctr">
              <a:lnSpc>
                <a:spcPct val="100000"/>
              </a:lnSpc>
              <a:spcBef>
                <a:spcPts val="0"/>
              </a:spcBef>
              <a:spcAft>
                <a:spcPts val="0"/>
              </a:spcAft>
              <a:buClr>
                <a:schemeClr val="dk1"/>
              </a:buClr>
              <a:buSzPts val="3200"/>
              <a:buNone/>
              <a:defRPr sz="3200">
                <a:solidFill>
                  <a:schemeClr val="dk1"/>
                </a:solidFill>
              </a:defRPr>
            </a:lvl9pPr>
          </a:lstStyle>
          <a:p>
            <a:r>
              <a:t>xx%</a:t>
            </a:r>
          </a:p>
        </p:txBody>
      </p:sp>
      <p:sp>
        <p:nvSpPr>
          <p:cNvPr id="176" name="Google Shape;176;p24"/>
          <p:cNvSpPr txBox="1"/>
          <p:nvPr>
            <p:ph hasCustomPrompt="1" idx="9" type="title"/>
          </p:nvPr>
        </p:nvSpPr>
        <p:spPr>
          <a:xfrm>
            <a:off x="4885374" y="4062578"/>
            <a:ext cx="615300" cy="55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3200"/>
              <a:buNone/>
              <a:defRPr sz="3200">
                <a:solidFill>
                  <a:schemeClr val="dk1"/>
                </a:solidFill>
              </a:defRPr>
            </a:lvl2pPr>
            <a:lvl3pPr lvl="2" rtl="0" algn="ctr">
              <a:lnSpc>
                <a:spcPct val="100000"/>
              </a:lnSpc>
              <a:spcBef>
                <a:spcPts val="0"/>
              </a:spcBef>
              <a:spcAft>
                <a:spcPts val="0"/>
              </a:spcAft>
              <a:buClr>
                <a:schemeClr val="dk1"/>
              </a:buClr>
              <a:buSzPts val="3200"/>
              <a:buNone/>
              <a:defRPr sz="3200">
                <a:solidFill>
                  <a:schemeClr val="dk1"/>
                </a:solidFill>
              </a:defRPr>
            </a:lvl3pPr>
            <a:lvl4pPr lvl="3" rtl="0" algn="ctr">
              <a:lnSpc>
                <a:spcPct val="100000"/>
              </a:lnSpc>
              <a:spcBef>
                <a:spcPts val="0"/>
              </a:spcBef>
              <a:spcAft>
                <a:spcPts val="0"/>
              </a:spcAft>
              <a:buClr>
                <a:schemeClr val="dk1"/>
              </a:buClr>
              <a:buSzPts val="3200"/>
              <a:buNone/>
              <a:defRPr sz="3200">
                <a:solidFill>
                  <a:schemeClr val="dk1"/>
                </a:solidFill>
              </a:defRPr>
            </a:lvl4pPr>
            <a:lvl5pPr lvl="4" rtl="0" algn="ctr">
              <a:lnSpc>
                <a:spcPct val="100000"/>
              </a:lnSpc>
              <a:spcBef>
                <a:spcPts val="0"/>
              </a:spcBef>
              <a:spcAft>
                <a:spcPts val="0"/>
              </a:spcAft>
              <a:buClr>
                <a:schemeClr val="dk1"/>
              </a:buClr>
              <a:buSzPts val="3200"/>
              <a:buNone/>
              <a:defRPr sz="3200">
                <a:solidFill>
                  <a:schemeClr val="dk1"/>
                </a:solidFill>
              </a:defRPr>
            </a:lvl5pPr>
            <a:lvl6pPr lvl="5" rtl="0" algn="ctr">
              <a:lnSpc>
                <a:spcPct val="100000"/>
              </a:lnSpc>
              <a:spcBef>
                <a:spcPts val="0"/>
              </a:spcBef>
              <a:spcAft>
                <a:spcPts val="0"/>
              </a:spcAft>
              <a:buClr>
                <a:schemeClr val="dk1"/>
              </a:buClr>
              <a:buSzPts val="3200"/>
              <a:buNone/>
              <a:defRPr sz="3200">
                <a:solidFill>
                  <a:schemeClr val="dk1"/>
                </a:solidFill>
              </a:defRPr>
            </a:lvl6pPr>
            <a:lvl7pPr lvl="6" rtl="0" algn="ctr">
              <a:lnSpc>
                <a:spcPct val="100000"/>
              </a:lnSpc>
              <a:spcBef>
                <a:spcPts val="0"/>
              </a:spcBef>
              <a:spcAft>
                <a:spcPts val="0"/>
              </a:spcAft>
              <a:buClr>
                <a:schemeClr val="dk1"/>
              </a:buClr>
              <a:buSzPts val="3200"/>
              <a:buNone/>
              <a:defRPr sz="3200">
                <a:solidFill>
                  <a:schemeClr val="dk1"/>
                </a:solidFill>
              </a:defRPr>
            </a:lvl7pPr>
            <a:lvl8pPr lvl="7" rtl="0" algn="ctr">
              <a:lnSpc>
                <a:spcPct val="100000"/>
              </a:lnSpc>
              <a:spcBef>
                <a:spcPts val="0"/>
              </a:spcBef>
              <a:spcAft>
                <a:spcPts val="0"/>
              </a:spcAft>
              <a:buClr>
                <a:schemeClr val="dk1"/>
              </a:buClr>
              <a:buSzPts val="3200"/>
              <a:buNone/>
              <a:defRPr sz="3200">
                <a:solidFill>
                  <a:schemeClr val="dk1"/>
                </a:solidFill>
              </a:defRPr>
            </a:lvl8pPr>
            <a:lvl9pPr lvl="8" rtl="0" algn="ctr">
              <a:lnSpc>
                <a:spcPct val="100000"/>
              </a:lnSpc>
              <a:spcBef>
                <a:spcPts val="0"/>
              </a:spcBef>
              <a:spcAft>
                <a:spcPts val="0"/>
              </a:spcAft>
              <a:buClr>
                <a:schemeClr val="dk1"/>
              </a:buClr>
              <a:buSzPts val="3200"/>
              <a:buNone/>
              <a:defRPr sz="3200">
                <a:solidFill>
                  <a:schemeClr val="dk1"/>
                </a:solidFill>
              </a:defRPr>
            </a:lvl9pPr>
          </a:lstStyle>
          <a:p>
            <a:r>
              <a:t>xx%</a:t>
            </a:r>
          </a:p>
        </p:txBody>
      </p:sp>
      <p:sp>
        <p:nvSpPr>
          <p:cNvPr id="177" name="Google Shape;177;p24"/>
          <p:cNvSpPr txBox="1"/>
          <p:nvPr>
            <p:ph hasCustomPrompt="1" idx="13" type="title"/>
          </p:nvPr>
        </p:nvSpPr>
        <p:spPr>
          <a:xfrm>
            <a:off x="4885374" y="1442225"/>
            <a:ext cx="615300" cy="55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3200"/>
              <a:buNone/>
              <a:defRPr sz="3200">
                <a:solidFill>
                  <a:schemeClr val="dk1"/>
                </a:solidFill>
              </a:defRPr>
            </a:lvl2pPr>
            <a:lvl3pPr lvl="2" rtl="0" algn="ctr">
              <a:lnSpc>
                <a:spcPct val="100000"/>
              </a:lnSpc>
              <a:spcBef>
                <a:spcPts val="0"/>
              </a:spcBef>
              <a:spcAft>
                <a:spcPts val="0"/>
              </a:spcAft>
              <a:buClr>
                <a:schemeClr val="dk1"/>
              </a:buClr>
              <a:buSzPts val="3200"/>
              <a:buNone/>
              <a:defRPr sz="3200">
                <a:solidFill>
                  <a:schemeClr val="dk1"/>
                </a:solidFill>
              </a:defRPr>
            </a:lvl3pPr>
            <a:lvl4pPr lvl="3" rtl="0" algn="ctr">
              <a:lnSpc>
                <a:spcPct val="100000"/>
              </a:lnSpc>
              <a:spcBef>
                <a:spcPts val="0"/>
              </a:spcBef>
              <a:spcAft>
                <a:spcPts val="0"/>
              </a:spcAft>
              <a:buClr>
                <a:schemeClr val="dk1"/>
              </a:buClr>
              <a:buSzPts val="3200"/>
              <a:buNone/>
              <a:defRPr sz="3200">
                <a:solidFill>
                  <a:schemeClr val="dk1"/>
                </a:solidFill>
              </a:defRPr>
            </a:lvl4pPr>
            <a:lvl5pPr lvl="4" rtl="0" algn="ctr">
              <a:lnSpc>
                <a:spcPct val="100000"/>
              </a:lnSpc>
              <a:spcBef>
                <a:spcPts val="0"/>
              </a:spcBef>
              <a:spcAft>
                <a:spcPts val="0"/>
              </a:spcAft>
              <a:buClr>
                <a:schemeClr val="dk1"/>
              </a:buClr>
              <a:buSzPts val="3200"/>
              <a:buNone/>
              <a:defRPr sz="3200">
                <a:solidFill>
                  <a:schemeClr val="dk1"/>
                </a:solidFill>
              </a:defRPr>
            </a:lvl5pPr>
            <a:lvl6pPr lvl="5" rtl="0" algn="ctr">
              <a:lnSpc>
                <a:spcPct val="100000"/>
              </a:lnSpc>
              <a:spcBef>
                <a:spcPts val="0"/>
              </a:spcBef>
              <a:spcAft>
                <a:spcPts val="0"/>
              </a:spcAft>
              <a:buClr>
                <a:schemeClr val="dk1"/>
              </a:buClr>
              <a:buSzPts val="3200"/>
              <a:buNone/>
              <a:defRPr sz="3200">
                <a:solidFill>
                  <a:schemeClr val="dk1"/>
                </a:solidFill>
              </a:defRPr>
            </a:lvl6pPr>
            <a:lvl7pPr lvl="6" rtl="0" algn="ctr">
              <a:lnSpc>
                <a:spcPct val="100000"/>
              </a:lnSpc>
              <a:spcBef>
                <a:spcPts val="0"/>
              </a:spcBef>
              <a:spcAft>
                <a:spcPts val="0"/>
              </a:spcAft>
              <a:buClr>
                <a:schemeClr val="dk1"/>
              </a:buClr>
              <a:buSzPts val="3200"/>
              <a:buNone/>
              <a:defRPr sz="3200">
                <a:solidFill>
                  <a:schemeClr val="dk1"/>
                </a:solidFill>
              </a:defRPr>
            </a:lvl7pPr>
            <a:lvl8pPr lvl="7" rtl="0" algn="ctr">
              <a:lnSpc>
                <a:spcPct val="100000"/>
              </a:lnSpc>
              <a:spcBef>
                <a:spcPts val="0"/>
              </a:spcBef>
              <a:spcAft>
                <a:spcPts val="0"/>
              </a:spcAft>
              <a:buClr>
                <a:schemeClr val="dk1"/>
              </a:buClr>
              <a:buSzPts val="3200"/>
              <a:buNone/>
              <a:defRPr sz="3200">
                <a:solidFill>
                  <a:schemeClr val="dk1"/>
                </a:solidFill>
              </a:defRPr>
            </a:lvl8pPr>
            <a:lvl9pPr lvl="8" rtl="0" algn="ctr">
              <a:lnSpc>
                <a:spcPct val="100000"/>
              </a:lnSpc>
              <a:spcBef>
                <a:spcPts val="0"/>
              </a:spcBef>
              <a:spcAft>
                <a:spcPts val="0"/>
              </a:spcAft>
              <a:buClr>
                <a:schemeClr val="dk1"/>
              </a:buClr>
              <a:buSzPts val="3200"/>
              <a:buNone/>
              <a:defRPr sz="3200">
                <a:solidFill>
                  <a:schemeClr val="dk1"/>
                </a:solidFill>
              </a:defRPr>
            </a:lvl9pPr>
          </a:lstStyle>
          <a:p>
            <a:r>
              <a:t>xx%</a:t>
            </a:r>
          </a:p>
        </p:txBody>
      </p:sp>
      <p:sp>
        <p:nvSpPr>
          <p:cNvPr id="178" name="Google Shape;178;p24"/>
          <p:cNvSpPr txBox="1"/>
          <p:nvPr>
            <p:ph hasCustomPrompt="1" idx="14" type="title"/>
          </p:nvPr>
        </p:nvSpPr>
        <p:spPr>
          <a:xfrm>
            <a:off x="4885374" y="2097315"/>
            <a:ext cx="615300" cy="55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3200"/>
              <a:buNone/>
              <a:defRPr sz="3200">
                <a:solidFill>
                  <a:schemeClr val="dk1"/>
                </a:solidFill>
              </a:defRPr>
            </a:lvl2pPr>
            <a:lvl3pPr lvl="2" rtl="0" algn="ctr">
              <a:lnSpc>
                <a:spcPct val="100000"/>
              </a:lnSpc>
              <a:spcBef>
                <a:spcPts val="0"/>
              </a:spcBef>
              <a:spcAft>
                <a:spcPts val="0"/>
              </a:spcAft>
              <a:buClr>
                <a:schemeClr val="dk1"/>
              </a:buClr>
              <a:buSzPts val="3200"/>
              <a:buNone/>
              <a:defRPr sz="3200">
                <a:solidFill>
                  <a:schemeClr val="dk1"/>
                </a:solidFill>
              </a:defRPr>
            </a:lvl3pPr>
            <a:lvl4pPr lvl="3" rtl="0" algn="ctr">
              <a:lnSpc>
                <a:spcPct val="100000"/>
              </a:lnSpc>
              <a:spcBef>
                <a:spcPts val="0"/>
              </a:spcBef>
              <a:spcAft>
                <a:spcPts val="0"/>
              </a:spcAft>
              <a:buClr>
                <a:schemeClr val="dk1"/>
              </a:buClr>
              <a:buSzPts val="3200"/>
              <a:buNone/>
              <a:defRPr sz="3200">
                <a:solidFill>
                  <a:schemeClr val="dk1"/>
                </a:solidFill>
              </a:defRPr>
            </a:lvl4pPr>
            <a:lvl5pPr lvl="4" rtl="0" algn="ctr">
              <a:lnSpc>
                <a:spcPct val="100000"/>
              </a:lnSpc>
              <a:spcBef>
                <a:spcPts val="0"/>
              </a:spcBef>
              <a:spcAft>
                <a:spcPts val="0"/>
              </a:spcAft>
              <a:buClr>
                <a:schemeClr val="dk1"/>
              </a:buClr>
              <a:buSzPts val="3200"/>
              <a:buNone/>
              <a:defRPr sz="3200">
                <a:solidFill>
                  <a:schemeClr val="dk1"/>
                </a:solidFill>
              </a:defRPr>
            </a:lvl5pPr>
            <a:lvl6pPr lvl="5" rtl="0" algn="ctr">
              <a:lnSpc>
                <a:spcPct val="100000"/>
              </a:lnSpc>
              <a:spcBef>
                <a:spcPts val="0"/>
              </a:spcBef>
              <a:spcAft>
                <a:spcPts val="0"/>
              </a:spcAft>
              <a:buClr>
                <a:schemeClr val="dk1"/>
              </a:buClr>
              <a:buSzPts val="3200"/>
              <a:buNone/>
              <a:defRPr sz="3200">
                <a:solidFill>
                  <a:schemeClr val="dk1"/>
                </a:solidFill>
              </a:defRPr>
            </a:lvl6pPr>
            <a:lvl7pPr lvl="6" rtl="0" algn="ctr">
              <a:lnSpc>
                <a:spcPct val="100000"/>
              </a:lnSpc>
              <a:spcBef>
                <a:spcPts val="0"/>
              </a:spcBef>
              <a:spcAft>
                <a:spcPts val="0"/>
              </a:spcAft>
              <a:buClr>
                <a:schemeClr val="dk1"/>
              </a:buClr>
              <a:buSzPts val="3200"/>
              <a:buNone/>
              <a:defRPr sz="3200">
                <a:solidFill>
                  <a:schemeClr val="dk1"/>
                </a:solidFill>
              </a:defRPr>
            </a:lvl7pPr>
            <a:lvl8pPr lvl="7" rtl="0" algn="ctr">
              <a:lnSpc>
                <a:spcPct val="100000"/>
              </a:lnSpc>
              <a:spcBef>
                <a:spcPts val="0"/>
              </a:spcBef>
              <a:spcAft>
                <a:spcPts val="0"/>
              </a:spcAft>
              <a:buClr>
                <a:schemeClr val="dk1"/>
              </a:buClr>
              <a:buSzPts val="3200"/>
              <a:buNone/>
              <a:defRPr sz="3200">
                <a:solidFill>
                  <a:schemeClr val="dk1"/>
                </a:solidFill>
              </a:defRPr>
            </a:lvl8pPr>
            <a:lvl9pPr lvl="8" rtl="0" algn="ctr">
              <a:lnSpc>
                <a:spcPct val="100000"/>
              </a:lnSpc>
              <a:spcBef>
                <a:spcPts val="0"/>
              </a:spcBef>
              <a:spcAft>
                <a:spcPts val="0"/>
              </a:spcAft>
              <a:buClr>
                <a:schemeClr val="dk1"/>
              </a:buClr>
              <a:buSzPts val="3200"/>
              <a:buNone/>
              <a:defRPr sz="3200">
                <a:solidFill>
                  <a:schemeClr val="dk1"/>
                </a:solidFill>
              </a:defRPr>
            </a:lvl9pPr>
          </a:lstStyle>
          <a:p>
            <a:r>
              <a:t>xx%</a:t>
            </a:r>
          </a:p>
        </p:txBody>
      </p:sp>
      <p:sp>
        <p:nvSpPr>
          <p:cNvPr id="179" name="Google Shape;179;p24"/>
          <p:cNvSpPr txBox="1"/>
          <p:nvPr>
            <p:ph idx="1" type="subTitle"/>
          </p:nvPr>
        </p:nvSpPr>
        <p:spPr>
          <a:xfrm>
            <a:off x="5690374" y="2114038"/>
            <a:ext cx="2631900" cy="52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80" name="Google Shape;180;p24"/>
          <p:cNvSpPr txBox="1"/>
          <p:nvPr>
            <p:ph idx="15" type="subTitle"/>
          </p:nvPr>
        </p:nvSpPr>
        <p:spPr>
          <a:xfrm>
            <a:off x="5690374" y="1458425"/>
            <a:ext cx="2631900" cy="52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81" name="Google Shape;181;p24"/>
          <p:cNvSpPr txBox="1"/>
          <p:nvPr>
            <p:ph idx="16" type="subTitle"/>
          </p:nvPr>
        </p:nvSpPr>
        <p:spPr>
          <a:xfrm>
            <a:off x="5690374" y="4080875"/>
            <a:ext cx="2631900" cy="52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82" name="Google Shape;182;p24"/>
          <p:cNvSpPr txBox="1"/>
          <p:nvPr>
            <p:ph idx="17" type="subTitle"/>
          </p:nvPr>
        </p:nvSpPr>
        <p:spPr>
          <a:xfrm>
            <a:off x="1940074" y="1458425"/>
            <a:ext cx="2631900" cy="52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83" name="Google Shape;183;p24"/>
          <p:cNvSpPr txBox="1"/>
          <p:nvPr>
            <p:ph idx="18" type="subTitle"/>
          </p:nvPr>
        </p:nvSpPr>
        <p:spPr>
          <a:xfrm>
            <a:off x="1940074" y="2114038"/>
            <a:ext cx="2631900" cy="52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84" name="Google Shape;184;p24"/>
          <p:cNvSpPr txBox="1"/>
          <p:nvPr>
            <p:ph idx="19" type="subTitle"/>
          </p:nvPr>
        </p:nvSpPr>
        <p:spPr>
          <a:xfrm>
            <a:off x="1940074" y="4080875"/>
            <a:ext cx="2631900" cy="52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85" name="Google Shape;185;p24"/>
          <p:cNvSpPr txBox="1"/>
          <p:nvPr>
            <p:ph idx="20" type="subTitle"/>
          </p:nvPr>
        </p:nvSpPr>
        <p:spPr>
          <a:xfrm>
            <a:off x="5690374" y="3425263"/>
            <a:ext cx="2631900" cy="52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86" name="Google Shape;186;p24"/>
          <p:cNvSpPr txBox="1"/>
          <p:nvPr>
            <p:ph idx="21" type="subTitle"/>
          </p:nvPr>
        </p:nvSpPr>
        <p:spPr>
          <a:xfrm>
            <a:off x="5690374" y="2769650"/>
            <a:ext cx="2631900" cy="52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87" name="Google Shape;187;p24"/>
          <p:cNvSpPr txBox="1"/>
          <p:nvPr>
            <p:ph idx="22" type="subTitle"/>
          </p:nvPr>
        </p:nvSpPr>
        <p:spPr>
          <a:xfrm>
            <a:off x="1940074" y="2769650"/>
            <a:ext cx="2631900" cy="52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88" name="Google Shape;188;p24"/>
          <p:cNvSpPr txBox="1"/>
          <p:nvPr>
            <p:ph idx="23" type="subTitle"/>
          </p:nvPr>
        </p:nvSpPr>
        <p:spPr>
          <a:xfrm>
            <a:off x="1940074" y="3425262"/>
            <a:ext cx="2631900" cy="52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pic>
        <p:nvPicPr>
          <p:cNvPr id="189" name="Google Shape;189;p24"/>
          <p:cNvPicPr preferRelativeResize="0"/>
          <p:nvPr/>
        </p:nvPicPr>
        <p:blipFill rotWithShape="1">
          <a:blip r:embed="rId2">
            <a:alphaModFix/>
          </a:blip>
          <a:srcRect b="0" l="68379" r="30364" t="0"/>
          <a:stretch/>
        </p:blipFill>
        <p:spPr>
          <a:xfrm>
            <a:off x="831175" y="1455525"/>
            <a:ext cx="70499" cy="315772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90" name="Shape 190"/>
        <p:cNvGrpSpPr/>
        <p:nvPr/>
      </p:nvGrpSpPr>
      <p:grpSpPr>
        <a:xfrm>
          <a:off x="0" y="0"/>
          <a:ext cx="0" cy="0"/>
          <a:chOff x="0" y="0"/>
          <a:chExt cx="0" cy="0"/>
        </a:xfrm>
      </p:grpSpPr>
      <p:grpSp>
        <p:nvGrpSpPr>
          <p:cNvPr id="191" name="Google Shape;191;p25"/>
          <p:cNvGrpSpPr/>
          <p:nvPr/>
        </p:nvGrpSpPr>
        <p:grpSpPr>
          <a:xfrm>
            <a:off x="831175" y="543000"/>
            <a:ext cx="7481657" cy="4069076"/>
            <a:chOff x="831175" y="543000"/>
            <a:chExt cx="7481657" cy="4069076"/>
          </a:xfrm>
        </p:grpSpPr>
        <p:pic>
          <p:nvPicPr>
            <p:cNvPr id="192" name="Google Shape;192;p25"/>
            <p:cNvPicPr preferRelativeResize="0"/>
            <p:nvPr/>
          </p:nvPicPr>
          <p:blipFill rotWithShape="1">
            <a:blip r:embed="rId2">
              <a:alphaModFix/>
            </a:blip>
            <a:srcRect b="0" l="28441" r="70584" t="0"/>
            <a:stretch/>
          </p:blipFill>
          <p:spPr>
            <a:xfrm>
              <a:off x="831175" y="543000"/>
              <a:ext cx="70499" cy="4069076"/>
            </a:xfrm>
            <a:prstGeom prst="rect">
              <a:avLst/>
            </a:prstGeom>
            <a:noFill/>
            <a:ln>
              <a:noFill/>
            </a:ln>
          </p:spPr>
        </p:pic>
        <p:pic>
          <p:nvPicPr>
            <p:cNvPr id="193" name="Google Shape;193;p25"/>
            <p:cNvPicPr preferRelativeResize="0"/>
            <p:nvPr/>
          </p:nvPicPr>
          <p:blipFill rotWithShape="1">
            <a:blip r:embed="rId3">
              <a:alphaModFix/>
            </a:blip>
            <a:srcRect b="0" l="49512" r="49512" t="0"/>
            <a:stretch/>
          </p:blipFill>
          <p:spPr>
            <a:xfrm flipH="1">
              <a:off x="8242332" y="543000"/>
              <a:ext cx="70499" cy="4069076"/>
            </a:xfrm>
            <a:prstGeom prst="rect">
              <a:avLst/>
            </a:prstGeom>
            <a:noFill/>
            <a:ln>
              <a:noFill/>
            </a:ln>
          </p:spPr>
        </p:pic>
      </p:grpSp>
      <p:sp>
        <p:nvSpPr>
          <p:cNvPr id="194" name="Google Shape;194;p25"/>
          <p:cNvSpPr txBox="1"/>
          <p:nvPr>
            <p:ph hasCustomPrompt="1" type="title"/>
          </p:nvPr>
        </p:nvSpPr>
        <p:spPr>
          <a:xfrm>
            <a:off x="1172271" y="2365768"/>
            <a:ext cx="21123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5000"/>
              <a:buNone/>
              <a:defRPr sz="4000">
                <a:solidFill>
                  <a:schemeClr val="dk1"/>
                </a:solidFill>
              </a:defRPr>
            </a:lvl1pPr>
            <a:lvl2pPr lvl="1" rtl="0">
              <a:spcBef>
                <a:spcPts val="0"/>
              </a:spcBef>
              <a:spcAft>
                <a:spcPts val="0"/>
              </a:spcAft>
              <a:buClr>
                <a:schemeClr val="dk1"/>
              </a:buClr>
              <a:buSzPts val="5000"/>
              <a:buNone/>
              <a:defRPr sz="5000">
                <a:solidFill>
                  <a:schemeClr val="dk1"/>
                </a:solidFill>
              </a:defRPr>
            </a:lvl2pPr>
            <a:lvl3pPr lvl="2" rtl="0">
              <a:spcBef>
                <a:spcPts val="0"/>
              </a:spcBef>
              <a:spcAft>
                <a:spcPts val="0"/>
              </a:spcAft>
              <a:buClr>
                <a:schemeClr val="dk1"/>
              </a:buClr>
              <a:buSzPts val="5000"/>
              <a:buNone/>
              <a:defRPr sz="5000">
                <a:solidFill>
                  <a:schemeClr val="dk1"/>
                </a:solidFill>
              </a:defRPr>
            </a:lvl3pPr>
            <a:lvl4pPr lvl="3" rtl="0">
              <a:spcBef>
                <a:spcPts val="0"/>
              </a:spcBef>
              <a:spcAft>
                <a:spcPts val="0"/>
              </a:spcAft>
              <a:buClr>
                <a:schemeClr val="dk1"/>
              </a:buClr>
              <a:buSzPts val="5000"/>
              <a:buNone/>
              <a:defRPr sz="5000">
                <a:solidFill>
                  <a:schemeClr val="dk1"/>
                </a:solidFill>
              </a:defRPr>
            </a:lvl4pPr>
            <a:lvl5pPr lvl="4" rtl="0">
              <a:spcBef>
                <a:spcPts val="0"/>
              </a:spcBef>
              <a:spcAft>
                <a:spcPts val="0"/>
              </a:spcAft>
              <a:buClr>
                <a:schemeClr val="dk1"/>
              </a:buClr>
              <a:buSzPts val="5000"/>
              <a:buNone/>
              <a:defRPr sz="5000">
                <a:solidFill>
                  <a:schemeClr val="dk1"/>
                </a:solidFill>
              </a:defRPr>
            </a:lvl5pPr>
            <a:lvl6pPr lvl="5" rtl="0">
              <a:spcBef>
                <a:spcPts val="0"/>
              </a:spcBef>
              <a:spcAft>
                <a:spcPts val="0"/>
              </a:spcAft>
              <a:buClr>
                <a:schemeClr val="dk1"/>
              </a:buClr>
              <a:buSzPts val="5000"/>
              <a:buNone/>
              <a:defRPr sz="5000">
                <a:solidFill>
                  <a:schemeClr val="dk1"/>
                </a:solidFill>
              </a:defRPr>
            </a:lvl6pPr>
            <a:lvl7pPr lvl="6" rtl="0">
              <a:spcBef>
                <a:spcPts val="0"/>
              </a:spcBef>
              <a:spcAft>
                <a:spcPts val="0"/>
              </a:spcAft>
              <a:buClr>
                <a:schemeClr val="dk1"/>
              </a:buClr>
              <a:buSzPts val="5000"/>
              <a:buNone/>
              <a:defRPr sz="5000">
                <a:solidFill>
                  <a:schemeClr val="dk1"/>
                </a:solidFill>
              </a:defRPr>
            </a:lvl7pPr>
            <a:lvl8pPr lvl="7" rtl="0">
              <a:spcBef>
                <a:spcPts val="0"/>
              </a:spcBef>
              <a:spcAft>
                <a:spcPts val="0"/>
              </a:spcAft>
              <a:buClr>
                <a:schemeClr val="dk1"/>
              </a:buClr>
              <a:buSzPts val="5000"/>
              <a:buNone/>
              <a:defRPr sz="5000">
                <a:solidFill>
                  <a:schemeClr val="dk1"/>
                </a:solidFill>
              </a:defRPr>
            </a:lvl8pPr>
            <a:lvl9pPr lvl="8" rtl="0">
              <a:spcBef>
                <a:spcPts val="0"/>
              </a:spcBef>
              <a:spcAft>
                <a:spcPts val="0"/>
              </a:spcAft>
              <a:buClr>
                <a:schemeClr val="dk1"/>
              </a:buClr>
              <a:buSzPts val="5000"/>
              <a:buNone/>
              <a:defRPr sz="5000">
                <a:solidFill>
                  <a:schemeClr val="dk1"/>
                </a:solidFill>
              </a:defRPr>
            </a:lvl9pPr>
          </a:lstStyle>
          <a:p>
            <a:r>
              <a:t>xx%</a:t>
            </a:r>
          </a:p>
        </p:txBody>
      </p:sp>
      <p:sp>
        <p:nvSpPr>
          <p:cNvPr id="195" name="Google Shape;195;p25"/>
          <p:cNvSpPr txBox="1"/>
          <p:nvPr>
            <p:ph idx="1" type="subTitle"/>
          </p:nvPr>
        </p:nvSpPr>
        <p:spPr>
          <a:xfrm>
            <a:off x="1172271" y="3140598"/>
            <a:ext cx="2112300" cy="7458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sz="1600"/>
            </a:lvl1pPr>
            <a:lvl2pPr lvl="1" algn="ctr">
              <a:spcBef>
                <a:spcPts val="0"/>
              </a:spcBef>
              <a:spcAft>
                <a:spcPts val="0"/>
              </a:spcAft>
              <a:buNone/>
              <a:defRPr sz="1600"/>
            </a:lvl2pPr>
            <a:lvl3pPr lvl="2" algn="ctr">
              <a:spcBef>
                <a:spcPts val="0"/>
              </a:spcBef>
              <a:spcAft>
                <a:spcPts val="0"/>
              </a:spcAft>
              <a:buNone/>
              <a:defRPr sz="1600"/>
            </a:lvl3pPr>
            <a:lvl4pPr lvl="3" algn="ctr">
              <a:spcBef>
                <a:spcPts val="0"/>
              </a:spcBef>
              <a:spcAft>
                <a:spcPts val="0"/>
              </a:spcAft>
              <a:buNone/>
              <a:defRPr sz="1600"/>
            </a:lvl4pPr>
            <a:lvl5pPr lvl="4" algn="ctr">
              <a:spcBef>
                <a:spcPts val="0"/>
              </a:spcBef>
              <a:spcAft>
                <a:spcPts val="0"/>
              </a:spcAft>
              <a:buNone/>
              <a:defRPr sz="1600"/>
            </a:lvl5pPr>
            <a:lvl6pPr lvl="5" algn="ctr">
              <a:spcBef>
                <a:spcPts val="0"/>
              </a:spcBef>
              <a:spcAft>
                <a:spcPts val="0"/>
              </a:spcAft>
              <a:buNone/>
              <a:defRPr sz="1600"/>
            </a:lvl6pPr>
            <a:lvl7pPr lvl="6" algn="ctr">
              <a:spcBef>
                <a:spcPts val="0"/>
              </a:spcBef>
              <a:spcAft>
                <a:spcPts val="0"/>
              </a:spcAft>
              <a:buNone/>
              <a:defRPr sz="1600"/>
            </a:lvl7pPr>
            <a:lvl8pPr lvl="7" algn="ctr">
              <a:spcBef>
                <a:spcPts val="0"/>
              </a:spcBef>
              <a:spcAft>
                <a:spcPts val="0"/>
              </a:spcAft>
              <a:buNone/>
              <a:defRPr sz="1600"/>
            </a:lvl8pPr>
            <a:lvl9pPr lvl="8" algn="ctr">
              <a:spcBef>
                <a:spcPts val="0"/>
              </a:spcBef>
              <a:spcAft>
                <a:spcPts val="0"/>
              </a:spcAft>
              <a:buNone/>
              <a:defRPr sz="1600"/>
            </a:lvl9pPr>
          </a:lstStyle>
          <a:p/>
        </p:txBody>
      </p:sp>
      <p:sp>
        <p:nvSpPr>
          <p:cNvPr id="196" name="Google Shape;196;p25"/>
          <p:cNvSpPr txBox="1"/>
          <p:nvPr>
            <p:ph hasCustomPrompt="1" idx="2" type="title"/>
          </p:nvPr>
        </p:nvSpPr>
        <p:spPr>
          <a:xfrm>
            <a:off x="3515851" y="2365768"/>
            <a:ext cx="21123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5000"/>
              <a:buNone/>
              <a:defRPr sz="4000">
                <a:solidFill>
                  <a:schemeClr val="dk1"/>
                </a:solidFill>
              </a:defRPr>
            </a:lvl1pPr>
            <a:lvl2pPr lvl="1" rtl="0">
              <a:spcBef>
                <a:spcPts val="0"/>
              </a:spcBef>
              <a:spcAft>
                <a:spcPts val="0"/>
              </a:spcAft>
              <a:buClr>
                <a:schemeClr val="dk1"/>
              </a:buClr>
              <a:buSzPts val="5000"/>
              <a:buNone/>
              <a:defRPr sz="5000">
                <a:solidFill>
                  <a:schemeClr val="dk1"/>
                </a:solidFill>
              </a:defRPr>
            </a:lvl2pPr>
            <a:lvl3pPr lvl="2" rtl="0">
              <a:spcBef>
                <a:spcPts val="0"/>
              </a:spcBef>
              <a:spcAft>
                <a:spcPts val="0"/>
              </a:spcAft>
              <a:buClr>
                <a:schemeClr val="dk1"/>
              </a:buClr>
              <a:buSzPts val="5000"/>
              <a:buNone/>
              <a:defRPr sz="5000">
                <a:solidFill>
                  <a:schemeClr val="dk1"/>
                </a:solidFill>
              </a:defRPr>
            </a:lvl3pPr>
            <a:lvl4pPr lvl="3" rtl="0">
              <a:spcBef>
                <a:spcPts val="0"/>
              </a:spcBef>
              <a:spcAft>
                <a:spcPts val="0"/>
              </a:spcAft>
              <a:buClr>
                <a:schemeClr val="dk1"/>
              </a:buClr>
              <a:buSzPts val="5000"/>
              <a:buNone/>
              <a:defRPr sz="5000">
                <a:solidFill>
                  <a:schemeClr val="dk1"/>
                </a:solidFill>
              </a:defRPr>
            </a:lvl4pPr>
            <a:lvl5pPr lvl="4" rtl="0">
              <a:spcBef>
                <a:spcPts val="0"/>
              </a:spcBef>
              <a:spcAft>
                <a:spcPts val="0"/>
              </a:spcAft>
              <a:buClr>
                <a:schemeClr val="dk1"/>
              </a:buClr>
              <a:buSzPts val="5000"/>
              <a:buNone/>
              <a:defRPr sz="5000">
                <a:solidFill>
                  <a:schemeClr val="dk1"/>
                </a:solidFill>
              </a:defRPr>
            </a:lvl5pPr>
            <a:lvl6pPr lvl="5" rtl="0">
              <a:spcBef>
                <a:spcPts val="0"/>
              </a:spcBef>
              <a:spcAft>
                <a:spcPts val="0"/>
              </a:spcAft>
              <a:buClr>
                <a:schemeClr val="dk1"/>
              </a:buClr>
              <a:buSzPts val="5000"/>
              <a:buNone/>
              <a:defRPr sz="5000">
                <a:solidFill>
                  <a:schemeClr val="dk1"/>
                </a:solidFill>
              </a:defRPr>
            </a:lvl6pPr>
            <a:lvl7pPr lvl="6" rtl="0">
              <a:spcBef>
                <a:spcPts val="0"/>
              </a:spcBef>
              <a:spcAft>
                <a:spcPts val="0"/>
              </a:spcAft>
              <a:buClr>
                <a:schemeClr val="dk1"/>
              </a:buClr>
              <a:buSzPts val="5000"/>
              <a:buNone/>
              <a:defRPr sz="5000">
                <a:solidFill>
                  <a:schemeClr val="dk1"/>
                </a:solidFill>
              </a:defRPr>
            </a:lvl7pPr>
            <a:lvl8pPr lvl="7" rtl="0">
              <a:spcBef>
                <a:spcPts val="0"/>
              </a:spcBef>
              <a:spcAft>
                <a:spcPts val="0"/>
              </a:spcAft>
              <a:buClr>
                <a:schemeClr val="dk1"/>
              </a:buClr>
              <a:buSzPts val="5000"/>
              <a:buNone/>
              <a:defRPr sz="5000">
                <a:solidFill>
                  <a:schemeClr val="dk1"/>
                </a:solidFill>
              </a:defRPr>
            </a:lvl8pPr>
            <a:lvl9pPr lvl="8" rtl="0">
              <a:spcBef>
                <a:spcPts val="0"/>
              </a:spcBef>
              <a:spcAft>
                <a:spcPts val="0"/>
              </a:spcAft>
              <a:buClr>
                <a:schemeClr val="dk1"/>
              </a:buClr>
              <a:buSzPts val="5000"/>
              <a:buNone/>
              <a:defRPr sz="5000">
                <a:solidFill>
                  <a:schemeClr val="dk1"/>
                </a:solidFill>
              </a:defRPr>
            </a:lvl9pPr>
          </a:lstStyle>
          <a:p>
            <a:r>
              <a:t>xx%</a:t>
            </a:r>
          </a:p>
        </p:txBody>
      </p:sp>
      <p:sp>
        <p:nvSpPr>
          <p:cNvPr id="197" name="Google Shape;197;p25"/>
          <p:cNvSpPr txBox="1"/>
          <p:nvPr>
            <p:ph idx="3" type="subTitle"/>
          </p:nvPr>
        </p:nvSpPr>
        <p:spPr>
          <a:xfrm>
            <a:off x="3515851" y="3140598"/>
            <a:ext cx="21123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198" name="Google Shape;198;p25"/>
          <p:cNvSpPr txBox="1"/>
          <p:nvPr>
            <p:ph hasCustomPrompt="1" idx="4" type="title"/>
          </p:nvPr>
        </p:nvSpPr>
        <p:spPr>
          <a:xfrm>
            <a:off x="5859426" y="2365768"/>
            <a:ext cx="21123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5000"/>
              <a:buNone/>
              <a:defRPr sz="4000">
                <a:solidFill>
                  <a:schemeClr val="dk1"/>
                </a:solidFill>
              </a:defRPr>
            </a:lvl1pPr>
            <a:lvl2pPr lvl="1" rtl="0">
              <a:spcBef>
                <a:spcPts val="0"/>
              </a:spcBef>
              <a:spcAft>
                <a:spcPts val="0"/>
              </a:spcAft>
              <a:buClr>
                <a:schemeClr val="dk1"/>
              </a:buClr>
              <a:buSzPts val="5000"/>
              <a:buNone/>
              <a:defRPr sz="5000">
                <a:solidFill>
                  <a:schemeClr val="dk1"/>
                </a:solidFill>
              </a:defRPr>
            </a:lvl2pPr>
            <a:lvl3pPr lvl="2" rtl="0">
              <a:spcBef>
                <a:spcPts val="0"/>
              </a:spcBef>
              <a:spcAft>
                <a:spcPts val="0"/>
              </a:spcAft>
              <a:buClr>
                <a:schemeClr val="dk1"/>
              </a:buClr>
              <a:buSzPts val="5000"/>
              <a:buNone/>
              <a:defRPr sz="5000">
                <a:solidFill>
                  <a:schemeClr val="dk1"/>
                </a:solidFill>
              </a:defRPr>
            </a:lvl3pPr>
            <a:lvl4pPr lvl="3" rtl="0">
              <a:spcBef>
                <a:spcPts val="0"/>
              </a:spcBef>
              <a:spcAft>
                <a:spcPts val="0"/>
              </a:spcAft>
              <a:buClr>
                <a:schemeClr val="dk1"/>
              </a:buClr>
              <a:buSzPts val="5000"/>
              <a:buNone/>
              <a:defRPr sz="5000">
                <a:solidFill>
                  <a:schemeClr val="dk1"/>
                </a:solidFill>
              </a:defRPr>
            </a:lvl4pPr>
            <a:lvl5pPr lvl="4" rtl="0">
              <a:spcBef>
                <a:spcPts val="0"/>
              </a:spcBef>
              <a:spcAft>
                <a:spcPts val="0"/>
              </a:spcAft>
              <a:buClr>
                <a:schemeClr val="dk1"/>
              </a:buClr>
              <a:buSzPts val="5000"/>
              <a:buNone/>
              <a:defRPr sz="5000">
                <a:solidFill>
                  <a:schemeClr val="dk1"/>
                </a:solidFill>
              </a:defRPr>
            </a:lvl5pPr>
            <a:lvl6pPr lvl="5" rtl="0">
              <a:spcBef>
                <a:spcPts val="0"/>
              </a:spcBef>
              <a:spcAft>
                <a:spcPts val="0"/>
              </a:spcAft>
              <a:buClr>
                <a:schemeClr val="dk1"/>
              </a:buClr>
              <a:buSzPts val="5000"/>
              <a:buNone/>
              <a:defRPr sz="5000">
                <a:solidFill>
                  <a:schemeClr val="dk1"/>
                </a:solidFill>
              </a:defRPr>
            </a:lvl6pPr>
            <a:lvl7pPr lvl="6" rtl="0">
              <a:spcBef>
                <a:spcPts val="0"/>
              </a:spcBef>
              <a:spcAft>
                <a:spcPts val="0"/>
              </a:spcAft>
              <a:buClr>
                <a:schemeClr val="dk1"/>
              </a:buClr>
              <a:buSzPts val="5000"/>
              <a:buNone/>
              <a:defRPr sz="5000">
                <a:solidFill>
                  <a:schemeClr val="dk1"/>
                </a:solidFill>
              </a:defRPr>
            </a:lvl7pPr>
            <a:lvl8pPr lvl="7" rtl="0">
              <a:spcBef>
                <a:spcPts val="0"/>
              </a:spcBef>
              <a:spcAft>
                <a:spcPts val="0"/>
              </a:spcAft>
              <a:buClr>
                <a:schemeClr val="dk1"/>
              </a:buClr>
              <a:buSzPts val="5000"/>
              <a:buNone/>
              <a:defRPr sz="5000">
                <a:solidFill>
                  <a:schemeClr val="dk1"/>
                </a:solidFill>
              </a:defRPr>
            </a:lvl8pPr>
            <a:lvl9pPr lvl="8" rtl="0">
              <a:spcBef>
                <a:spcPts val="0"/>
              </a:spcBef>
              <a:spcAft>
                <a:spcPts val="0"/>
              </a:spcAft>
              <a:buClr>
                <a:schemeClr val="dk1"/>
              </a:buClr>
              <a:buSzPts val="5000"/>
              <a:buNone/>
              <a:defRPr sz="5000">
                <a:solidFill>
                  <a:schemeClr val="dk1"/>
                </a:solidFill>
              </a:defRPr>
            </a:lvl9pPr>
          </a:lstStyle>
          <a:p>
            <a:r>
              <a:t>xx%</a:t>
            </a:r>
          </a:p>
        </p:txBody>
      </p:sp>
      <p:sp>
        <p:nvSpPr>
          <p:cNvPr id="199" name="Google Shape;199;p25"/>
          <p:cNvSpPr txBox="1"/>
          <p:nvPr>
            <p:ph idx="5" type="subTitle"/>
          </p:nvPr>
        </p:nvSpPr>
        <p:spPr>
          <a:xfrm>
            <a:off x="5859426" y="3140598"/>
            <a:ext cx="21123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7">
    <p:spTree>
      <p:nvGrpSpPr>
        <p:cNvPr id="200" name="Shape 200"/>
        <p:cNvGrpSpPr/>
        <p:nvPr/>
      </p:nvGrpSpPr>
      <p:grpSpPr>
        <a:xfrm>
          <a:off x="0" y="0"/>
          <a:ext cx="0" cy="0"/>
          <a:chOff x="0" y="0"/>
          <a:chExt cx="0" cy="0"/>
        </a:xfrm>
      </p:grpSpPr>
      <p:sp>
        <p:nvSpPr>
          <p:cNvPr id="201" name="Google Shape;201;p26"/>
          <p:cNvSpPr txBox="1"/>
          <p:nvPr>
            <p:ph idx="1" type="body"/>
          </p:nvPr>
        </p:nvSpPr>
        <p:spPr>
          <a:xfrm>
            <a:off x="1834175" y="1708900"/>
            <a:ext cx="5475600" cy="26499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Clr>
                <a:schemeClr val="accent2"/>
              </a:buClr>
              <a:buSzPts val="1600"/>
              <a:buChar char="■"/>
              <a:defRPr sz="1800"/>
            </a:lvl1pPr>
            <a:lvl2pPr indent="-317500" lvl="1" marL="914400" rtl="0">
              <a:spcBef>
                <a:spcPts val="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202" name="Google Shape;202;p26"/>
          <p:cNvSpPr txBox="1"/>
          <p:nvPr>
            <p:ph type="title"/>
          </p:nvPr>
        </p:nvSpPr>
        <p:spPr>
          <a:xfrm>
            <a:off x="720000" y="382125"/>
            <a:ext cx="3852000" cy="84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solidFill>
                  <a:schemeClr val="dk2"/>
                </a:solidFill>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pic>
        <p:nvPicPr>
          <p:cNvPr id="203" name="Google Shape;203;p26"/>
          <p:cNvPicPr preferRelativeResize="0"/>
          <p:nvPr/>
        </p:nvPicPr>
        <p:blipFill rotWithShape="1">
          <a:blip r:embed="rId2">
            <a:alphaModFix/>
          </a:blip>
          <a:srcRect b="0" l="24934" r="73809" t="0"/>
          <a:stretch/>
        </p:blipFill>
        <p:spPr>
          <a:xfrm>
            <a:off x="831175" y="1455525"/>
            <a:ext cx="70499" cy="315772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_1">
    <p:spTree>
      <p:nvGrpSpPr>
        <p:cNvPr id="204" name="Shape 204"/>
        <p:cNvGrpSpPr/>
        <p:nvPr/>
      </p:nvGrpSpPr>
      <p:grpSpPr>
        <a:xfrm>
          <a:off x="0" y="0"/>
          <a:ext cx="0" cy="0"/>
          <a:chOff x="0" y="0"/>
          <a:chExt cx="0" cy="0"/>
        </a:xfrm>
      </p:grpSpPr>
      <p:sp>
        <p:nvSpPr>
          <p:cNvPr id="205" name="Google Shape;205;p27"/>
          <p:cNvSpPr txBox="1"/>
          <p:nvPr>
            <p:ph idx="1" type="subTitle"/>
          </p:nvPr>
        </p:nvSpPr>
        <p:spPr>
          <a:xfrm>
            <a:off x="1103375" y="2584093"/>
            <a:ext cx="3691500" cy="123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06" name="Google Shape;206;p27"/>
          <p:cNvSpPr txBox="1"/>
          <p:nvPr>
            <p:ph type="title"/>
          </p:nvPr>
        </p:nvSpPr>
        <p:spPr>
          <a:xfrm>
            <a:off x="1103375" y="1269618"/>
            <a:ext cx="3691500" cy="1359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4000">
                <a:solidFill>
                  <a:schemeClr val="dk1"/>
                </a:solidFill>
              </a:defRPr>
            </a:lvl1pPr>
            <a:lvl2pPr lvl="1"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2pPr>
            <a:lvl3pPr lvl="2"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3pPr>
            <a:lvl4pPr lvl="3"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4pPr>
            <a:lvl5pPr lvl="4"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5pPr>
            <a:lvl6pPr lvl="5"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6pPr>
            <a:lvl7pPr lvl="6"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7pPr>
            <a:lvl8pPr lvl="7"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8pPr>
            <a:lvl9pPr lvl="8"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9pPr>
          </a:lstStyle>
          <a:p/>
        </p:txBody>
      </p:sp>
      <p:pic>
        <p:nvPicPr>
          <p:cNvPr id="207" name="Google Shape;207;p27"/>
          <p:cNvPicPr preferRelativeResize="0"/>
          <p:nvPr/>
        </p:nvPicPr>
        <p:blipFill rotWithShape="1">
          <a:blip r:embed="rId2">
            <a:alphaModFix/>
          </a:blip>
          <a:srcRect b="0" l="49512" r="49512" t="0"/>
          <a:stretch/>
        </p:blipFill>
        <p:spPr>
          <a:xfrm>
            <a:off x="831175" y="539500"/>
            <a:ext cx="70499" cy="406907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_1_1">
    <p:spTree>
      <p:nvGrpSpPr>
        <p:cNvPr id="208" name="Shape 208"/>
        <p:cNvGrpSpPr/>
        <p:nvPr/>
      </p:nvGrpSpPr>
      <p:grpSpPr>
        <a:xfrm>
          <a:off x="0" y="0"/>
          <a:ext cx="0" cy="0"/>
          <a:chOff x="0" y="0"/>
          <a:chExt cx="0" cy="0"/>
        </a:xfrm>
      </p:grpSpPr>
      <p:sp>
        <p:nvSpPr>
          <p:cNvPr id="209" name="Google Shape;209;p28"/>
          <p:cNvSpPr txBox="1"/>
          <p:nvPr>
            <p:ph idx="1" type="subTitle"/>
          </p:nvPr>
        </p:nvSpPr>
        <p:spPr>
          <a:xfrm flipH="1">
            <a:off x="5094125" y="1589000"/>
            <a:ext cx="3222000" cy="289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10" name="Google Shape;210;p28"/>
          <p:cNvSpPr txBox="1"/>
          <p:nvPr>
            <p:ph type="title"/>
          </p:nvPr>
        </p:nvSpPr>
        <p:spPr>
          <a:xfrm>
            <a:off x="720000" y="382125"/>
            <a:ext cx="4057200" cy="84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solidFill>
                  <a:schemeClr val="dk2"/>
                </a:solidFill>
              </a:defRPr>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pic>
        <p:nvPicPr>
          <p:cNvPr id="211" name="Google Shape;211;p28"/>
          <p:cNvPicPr preferRelativeResize="0"/>
          <p:nvPr/>
        </p:nvPicPr>
        <p:blipFill rotWithShape="1">
          <a:blip r:embed="rId2">
            <a:alphaModFix/>
          </a:blip>
          <a:srcRect b="0" l="49372" r="49371" t="0"/>
          <a:stretch/>
        </p:blipFill>
        <p:spPr>
          <a:xfrm>
            <a:off x="831175" y="1455525"/>
            <a:ext cx="70499" cy="31577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0">
    <p:spTree>
      <p:nvGrpSpPr>
        <p:cNvPr id="212" name="Shape 212"/>
        <p:cNvGrpSpPr/>
        <p:nvPr/>
      </p:nvGrpSpPr>
      <p:grpSpPr>
        <a:xfrm>
          <a:off x="0" y="0"/>
          <a:ext cx="0" cy="0"/>
          <a:chOff x="0" y="0"/>
          <a:chExt cx="0" cy="0"/>
        </a:xfrm>
      </p:grpSpPr>
      <p:sp>
        <p:nvSpPr>
          <p:cNvPr id="213" name="Google Shape;213;p29"/>
          <p:cNvSpPr txBox="1"/>
          <p:nvPr>
            <p:ph type="title"/>
          </p:nvPr>
        </p:nvSpPr>
        <p:spPr>
          <a:xfrm>
            <a:off x="720000" y="382125"/>
            <a:ext cx="3855600" cy="84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solidFill>
                  <a:schemeClr val="accent4"/>
                </a:solidFill>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pic>
        <p:nvPicPr>
          <p:cNvPr id="214" name="Google Shape;214;p29"/>
          <p:cNvPicPr preferRelativeResize="0"/>
          <p:nvPr/>
        </p:nvPicPr>
        <p:blipFill rotWithShape="1">
          <a:blip r:embed="rId2">
            <a:alphaModFix/>
          </a:blip>
          <a:srcRect b="0" l="33080" r="65663" t="0"/>
          <a:stretch/>
        </p:blipFill>
        <p:spPr>
          <a:xfrm>
            <a:off x="831175" y="1455525"/>
            <a:ext cx="70499" cy="3157726"/>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0_1">
    <p:spTree>
      <p:nvGrpSpPr>
        <p:cNvPr id="215" name="Shape 215"/>
        <p:cNvGrpSpPr/>
        <p:nvPr/>
      </p:nvGrpSpPr>
      <p:grpSpPr>
        <a:xfrm>
          <a:off x="0" y="0"/>
          <a:ext cx="0" cy="0"/>
          <a:chOff x="0" y="0"/>
          <a:chExt cx="0" cy="0"/>
        </a:xfrm>
      </p:grpSpPr>
      <p:sp>
        <p:nvSpPr>
          <p:cNvPr id="216" name="Google Shape;216;p30"/>
          <p:cNvSpPr txBox="1"/>
          <p:nvPr>
            <p:ph type="title"/>
          </p:nvPr>
        </p:nvSpPr>
        <p:spPr>
          <a:xfrm>
            <a:off x="720000" y="382125"/>
            <a:ext cx="3852000" cy="84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solidFill>
                  <a:schemeClr val="dk2"/>
                </a:solidFill>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pic>
        <p:nvPicPr>
          <p:cNvPr id="217" name="Google Shape;217;p30"/>
          <p:cNvPicPr preferRelativeResize="0"/>
          <p:nvPr/>
        </p:nvPicPr>
        <p:blipFill rotWithShape="1">
          <a:blip r:embed="rId2">
            <a:alphaModFix/>
          </a:blip>
          <a:srcRect b="0" l="23576" r="75167" t="0"/>
          <a:stretch/>
        </p:blipFill>
        <p:spPr>
          <a:xfrm>
            <a:off x="831175" y="1455525"/>
            <a:ext cx="70499" cy="31577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idx="1" type="body"/>
          </p:nvPr>
        </p:nvSpPr>
        <p:spPr>
          <a:xfrm>
            <a:off x="1096750" y="1435589"/>
            <a:ext cx="7327200" cy="32058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Clr>
                <a:schemeClr val="lt2"/>
              </a:buClr>
              <a:buSzPts val="1200"/>
              <a:buChar char="■"/>
              <a:defRPr sz="1200"/>
            </a:lvl1pPr>
            <a:lvl2pPr indent="-304800" lvl="1" marL="914400">
              <a:lnSpc>
                <a:spcPct val="100000"/>
              </a:lnSpc>
              <a:spcBef>
                <a:spcPts val="0"/>
              </a:spcBef>
              <a:spcAft>
                <a:spcPts val="0"/>
              </a:spcAft>
              <a:buClr>
                <a:srgbClr val="434343"/>
              </a:buClr>
              <a:buSzPts val="1200"/>
              <a:buFont typeface="Roboto Condensed Light"/>
              <a:buChar char="○"/>
              <a:defRPr sz="1200"/>
            </a:lvl2pPr>
            <a:lvl3pPr indent="-304800" lvl="2" marL="1371600">
              <a:lnSpc>
                <a:spcPct val="100000"/>
              </a:lnSpc>
              <a:spcBef>
                <a:spcPts val="0"/>
              </a:spcBef>
              <a:spcAft>
                <a:spcPts val="0"/>
              </a:spcAft>
              <a:buClr>
                <a:srgbClr val="434343"/>
              </a:buClr>
              <a:buSzPts val="1200"/>
              <a:buFont typeface="Roboto Condensed Light"/>
              <a:buChar char="■"/>
              <a:defRPr sz="1200"/>
            </a:lvl3pPr>
            <a:lvl4pPr indent="-304800" lvl="3" marL="1828800">
              <a:lnSpc>
                <a:spcPct val="100000"/>
              </a:lnSpc>
              <a:spcBef>
                <a:spcPts val="0"/>
              </a:spcBef>
              <a:spcAft>
                <a:spcPts val="0"/>
              </a:spcAft>
              <a:buClr>
                <a:srgbClr val="434343"/>
              </a:buClr>
              <a:buSzPts val="1200"/>
              <a:buFont typeface="Roboto Condensed Light"/>
              <a:buChar char="●"/>
              <a:defRPr sz="1200"/>
            </a:lvl4pPr>
            <a:lvl5pPr indent="-304800" lvl="4" marL="2286000">
              <a:lnSpc>
                <a:spcPct val="100000"/>
              </a:lnSpc>
              <a:spcBef>
                <a:spcPts val="0"/>
              </a:spcBef>
              <a:spcAft>
                <a:spcPts val="0"/>
              </a:spcAft>
              <a:buClr>
                <a:srgbClr val="434343"/>
              </a:buClr>
              <a:buSzPts val="1200"/>
              <a:buFont typeface="Roboto Condensed Light"/>
              <a:buChar char="○"/>
              <a:defRPr sz="1200"/>
            </a:lvl5pPr>
            <a:lvl6pPr indent="-304800" lvl="5" marL="2743200">
              <a:lnSpc>
                <a:spcPct val="100000"/>
              </a:lnSpc>
              <a:spcBef>
                <a:spcPts val="0"/>
              </a:spcBef>
              <a:spcAft>
                <a:spcPts val="0"/>
              </a:spcAft>
              <a:buClr>
                <a:srgbClr val="434343"/>
              </a:buClr>
              <a:buSzPts val="1200"/>
              <a:buFont typeface="Roboto Condensed Light"/>
              <a:buChar char="■"/>
              <a:defRPr sz="1200"/>
            </a:lvl6pPr>
            <a:lvl7pPr indent="-304800" lvl="6" marL="3200400">
              <a:lnSpc>
                <a:spcPct val="100000"/>
              </a:lnSpc>
              <a:spcBef>
                <a:spcPts val="0"/>
              </a:spcBef>
              <a:spcAft>
                <a:spcPts val="0"/>
              </a:spcAft>
              <a:buClr>
                <a:srgbClr val="434343"/>
              </a:buClr>
              <a:buSzPts val="1200"/>
              <a:buFont typeface="Roboto Condensed Light"/>
              <a:buChar char="●"/>
              <a:defRPr sz="1200"/>
            </a:lvl7pPr>
            <a:lvl8pPr indent="-304800" lvl="7" marL="3657600">
              <a:lnSpc>
                <a:spcPct val="100000"/>
              </a:lnSpc>
              <a:spcBef>
                <a:spcPts val="0"/>
              </a:spcBef>
              <a:spcAft>
                <a:spcPts val="0"/>
              </a:spcAft>
              <a:buClr>
                <a:srgbClr val="434343"/>
              </a:buClr>
              <a:buSzPts val="1200"/>
              <a:buFont typeface="Roboto Condensed Light"/>
              <a:buChar char="○"/>
              <a:defRPr sz="1200"/>
            </a:lvl8pPr>
            <a:lvl9pPr indent="-304800" lvl="8" marL="4114800">
              <a:lnSpc>
                <a:spcPct val="100000"/>
              </a:lnSpc>
              <a:spcBef>
                <a:spcPts val="0"/>
              </a:spcBef>
              <a:spcAft>
                <a:spcPts val="0"/>
              </a:spcAft>
              <a:buClr>
                <a:srgbClr val="434343"/>
              </a:buClr>
              <a:buSzPts val="1200"/>
              <a:buFont typeface="Roboto Condensed Light"/>
              <a:buChar char="■"/>
              <a:defRPr sz="1200"/>
            </a:lvl9pPr>
          </a:lstStyle>
          <a:p/>
        </p:txBody>
      </p:sp>
      <p:sp>
        <p:nvSpPr>
          <p:cNvPr id="23" name="Google Shape;23;p4"/>
          <p:cNvSpPr txBox="1"/>
          <p:nvPr>
            <p:ph type="title"/>
          </p:nvPr>
        </p:nvSpPr>
        <p:spPr>
          <a:xfrm>
            <a:off x="720000" y="382125"/>
            <a:ext cx="3167700" cy="84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2400"/>
              <a:buFont typeface="Libre Franklin Black"/>
              <a:buNone/>
              <a:defRPr sz="2400">
                <a:solidFill>
                  <a:schemeClr val="accent4"/>
                </a:solidFill>
                <a:latin typeface="Libre Franklin Black"/>
                <a:ea typeface="Libre Franklin Black"/>
                <a:cs typeface="Libre Franklin Black"/>
                <a:sym typeface="Libre Franklin Black"/>
              </a:defRPr>
            </a:lvl1pPr>
            <a:lvl2pPr lvl="1" rtl="0" algn="ctr">
              <a:spcBef>
                <a:spcPts val="0"/>
              </a:spcBef>
              <a:spcAft>
                <a:spcPts val="0"/>
              </a:spcAft>
              <a:buClr>
                <a:schemeClr val="accent4"/>
              </a:buClr>
              <a:buSzPts val="2800"/>
              <a:buFont typeface="Fredoka One"/>
              <a:buNone/>
              <a:defRPr sz="2800">
                <a:solidFill>
                  <a:schemeClr val="accent4"/>
                </a:solidFill>
                <a:latin typeface="Fredoka One"/>
                <a:ea typeface="Fredoka One"/>
                <a:cs typeface="Fredoka One"/>
                <a:sym typeface="Fredoka One"/>
              </a:defRPr>
            </a:lvl2pPr>
            <a:lvl3pPr lvl="2" rtl="0" algn="ctr">
              <a:spcBef>
                <a:spcPts val="0"/>
              </a:spcBef>
              <a:spcAft>
                <a:spcPts val="0"/>
              </a:spcAft>
              <a:buClr>
                <a:schemeClr val="accent4"/>
              </a:buClr>
              <a:buSzPts val="2800"/>
              <a:buFont typeface="Fredoka One"/>
              <a:buNone/>
              <a:defRPr sz="2800">
                <a:solidFill>
                  <a:schemeClr val="accent4"/>
                </a:solidFill>
                <a:latin typeface="Fredoka One"/>
                <a:ea typeface="Fredoka One"/>
                <a:cs typeface="Fredoka One"/>
                <a:sym typeface="Fredoka One"/>
              </a:defRPr>
            </a:lvl3pPr>
            <a:lvl4pPr lvl="3" rtl="0" algn="ctr">
              <a:spcBef>
                <a:spcPts val="0"/>
              </a:spcBef>
              <a:spcAft>
                <a:spcPts val="0"/>
              </a:spcAft>
              <a:buClr>
                <a:schemeClr val="accent4"/>
              </a:buClr>
              <a:buSzPts val="2800"/>
              <a:buFont typeface="Fredoka One"/>
              <a:buNone/>
              <a:defRPr sz="2800">
                <a:solidFill>
                  <a:schemeClr val="accent4"/>
                </a:solidFill>
                <a:latin typeface="Fredoka One"/>
                <a:ea typeface="Fredoka One"/>
                <a:cs typeface="Fredoka One"/>
                <a:sym typeface="Fredoka One"/>
              </a:defRPr>
            </a:lvl4pPr>
            <a:lvl5pPr lvl="4" rtl="0" algn="ctr">
              <a:spcBef>
                <a:spcPts val="0"/>
              </a:spcBef>
              <a:spcAft>
                <a:spcPts val="0"/>
              </a:spcAft>
              <a:buClr>
                <a:schemeClr val="accent4"/>
              </a:buClr>
              <a:buSzPts val="2800"/>
              <a:buFont typeface="Fredoka One"/>
              <a:buNone/>
              <a:defRPr sz="2800">
                <a:solidFill>
                  <a:schemeClr val="accent4"/>
                </a:solidFill>
                <a:latin typeface="Fredoka One"/>
                <a:ea typeface="Fredoka One"/>
                <a:cs typeface="Fredoka One"/>
                <a:sym typeface="Fredoka One"/>
              </a:defRPr>
            </a:lvl5pPr>
            <a:lvl6pPr lvl="5" rtl="0" algn="ctr">
              <a:spcBef>
                <a:spcPts val="0"/>
              </a:spcBef>
              <a:spcAft>
                <a:spcPts val="0"/>
              </a:spcAft>
              <a:buClr>
                <a:schemeClr val="accent4"/>
              </a:buClr>
              <a:buSzPts val="2800"/>
              <a:buFont typeface="Fredoka One"/>
              <a:buNone/>
              <a:defRPr sz="2800">
                <a:solidFill>
                  <a:schemeClr val="accent4"/>
                </a:solidFill>
                <a:latin typeface="Fredoka One"/>
                <a:ea typeface="Fredoka One"/>
                <a:cs typeface="Fredoka One"/>
                <a:sym typeface="Fredoka One"/>
              </a:defRPr>
            </a:lvl6pPr>
            <a:lvl7pPr lvl="6" rtl="0" algn="ctr">
              <a:spcBef>
                <a:spcPts val="0"/>
              </a:spcBef>
              <a:spcAft>
                <a:spcPts val="0"/>
              </a:spcAft>
              <a:buClr>
                <a:schemeClr val="accent4"/>
              </a:buClr>
              <a:buSzPts val="2800"/>
              <a:buFont typeface="Fredoka One"/>
              <a:buNone/>
              <a:defRPr sz="2800">
                <a:solidFill>
                  <a:schemeClr val="accent4"/>
                </a:solidFill>
                <a:latin typeface="Fredoka One"/>
                <a:ea typeface="Fredoka One"/>
                <a:cs typeface="Fredoka One"/>
                <a:sym typeface="Fredoka One"/>
              </a:defRPr>
            </a:lvl7pPr>
            <a:lvl8pPr lvl="7" rtl="0" algn="ctr">
              <a:spcBef>
                <a:spcPts val="0"/>
              </a:spcBef>
              <a:spcAft>
                <a:spcPts val="0"/>
              </a:spcAft>
              <a:buClr>
                <a:schemeClr val="accent4"/>
              </a:buClr>
              <a:buSzPts val="2800"/>
              <a:buFont typeface="Fredoka One"/>
              <a:buNone/>
              <a:defRPr sz="2800">
                <a:solidFill>
                  <a:schemeClr val="accent4"/>
                </a:solidFill>
                <a:latin typeface="Fredoka One"/>
                <a:ea typeface="Fredoka One"/>
                <a:cs typeface="Fredoka One"/>
                <a:sym typeface="Fredoka One"/>
              </a:defRPr>
            </a:lvl8pPr>
            <a:lvl9pPr lvl="8" rtl="0" algn="ctr">
              <a:spcBef>
                <a:spcPts val="0"/>
              </a:spcBef>
              <a:spcAft>
                <a:spcPts val="0"/>
              </a:spcAft>
              <a:buClr>
                <a:schemeClr val="accent4"/>
              </a:buClr>
              <a:buSzPts val="2800"/>
              <a:buFont typeface="Fredoka One"/>
              <a:buNone/>
              <a:defRPr sz="2800">
                <a:solidFill>
                  <a:schemeClr val="accent4"/>
                </a:solidFill>
                <a:latin typeface="Fredoka One"/>
                <a:ea typeface="Fredoka One"/>
                <a:cs typeface="Fredoka One"/>
                <a:sym typeface="Fredoka One"/>
              </a:defRPr>
            </a:lvl9pPr>
          </a:lstStyle>
          <a:p/>
        </p:txBody>
      </p:sp>
      <p:pic>
        <p:nvPicPr>
          <p:cNvPr id="24" name="Google Shape;24;p4"/>
          <p:cNvPicPr preferRelativeResize="0"/>
          <p:nvPr/>
        </p:nvPicPr>
        <p:blipFill rotWithShape="1">
          <a:blip r:embed="rId2">
            <a:alphaModFix/>
          </a:blip>
          <a:srcRect b="0" l="49372" r="49371" t="0"/>
          <a:stretch/>
        </p:blipFill>
        <p:spPr>
          <a:xfrm>
            <a:off x="831175" y="1455525"/>
            <a:ext cx="70499" cy="315772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20_1_1">
    <p:spTree>
      <p:nvGrpSpPr>
        <p:cNvPr id="218" name="Shape 218"/>
        <p:cNvGrpSpPr/>
        <p:nvPr/>
      </p:nvGrpSpPr>
      <p:grpSpPr>
        <a:xfrm>
          <a:off x="0" y="0"/>
          <a:ext cx="0" cy="0"/>
          <a:chOff x="0" y="0"/>
          <a:chExt cx="0" cy="0"/>
        </a:xfrm>
      </p:grpSpPr>
      <p:sp>
        <p:nvSpPr>
          <p:cNvPr id="219" name="Google Shape;219;p31"/>
          <p:cNvSpPr txBox="1"/>
          <p:nvPr>
            <p:ph type="title"/>
          </p:nvPr>
        </p:nvSpPr>
        <p:spPr>
          <a:xfrm>
            <a:off x="720000" y="382125"/>
            <a:ext cx="2978400" cy="84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solidFill>
                  <a:schemeClr val="accent2"/>
                </a:solidFill>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pic>
        <p:nvPicPr>
          <p:cNvPr id="220" name="Google Shape;220;p31"/>
          <p:cNvPicPr preferRelativeResize="0"/>
          <p:nvPr/>
        </p:nvPicPr>
        <p:blipFill rotWithShape="1">
          <a:blip r:embed="rId2">
            <a:alphaModFix/>
          </a:blip>
          <a:srcRect b="0" l="62948" r="35795" t="0"/>
          <a:stretch/>
        </p:blipFill>
        <p:spPr>
          <a:xfrm>
            <a:off x="831175" y="1455525"/>
            <a:ext cx="70499" cy="315772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0_1_1_1">
    <p:spTree>
      <p:nvGrpSpPr>
        <p:cNvPr id="221" name="Shape 221"/>
        <p:cNvGrpSpPr/>
        <p:nvPr/>
      </p:nvGrpSpPr>
      <p:grpSpPr>
        <a:xfrm>
          <a:off x="0" y="0"/>
          <a:ext cx="0" cy="0"/>
          <a:chOff x="0" y="0"/>
          <a:chExt cx="0" cy="0"/>
        </a:xfrm>
      </p:grpSpPr>
      <p:sp>
        <p:nvSpPr>
          <p:cNvPr id="222" name="Google Shape;222;p32"/>
          <p:cNvSpPr txBox="1"/>
          <p:nvPr>
            <p:ph type="title"/>
          </p:nvPr>
        </p:nvSpPr>
        <p:spPr>
          <a:xfrm>
            <a:off x="720000" y="382125"/>
            <a:ext cx="2908500" cy="84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lt2"/>
              </a:buClr>
              <a:buSzPts val="3200"/>
              <a:buFont typeface="Fredoka One"/>
              <a:buNone/>
              <a:defRPr>
                <a:solidFill>
                  <a:schemeClr val="lt2"/>
                </a:solidFill>
              </a:defRPr>
            </a:lvl1pPr>
            <a:lvl2pPr lvl="1" rtl="0" algn="ctr">
              <a:spcBef>
                <a:spcPts val="0"/>
              </a:spcBef>
              <a:spcAft>
                <a:spcPts val="0"/>
              </a:spcAft>
              <a:buClr>
                <a:schemeClr val="lt2"/>
              </a:buClr>
              <a:buSzPts val="3600"/>
              <a:buFont typeface="Fredoka One"/>
              <a:buNone/>
              <a:defRPr sz="3600">
                <a:solidFill>
                  <a:schemeClr val="lt2"/>
                </a:solidFill>
                <a:latin typeface="Fredoka One"/>
                <a:ea typeface="Fredoka One"/>
                <a:cs typeface="Fredoka One"/>
                <a:sym typeface="Fredoka One"/>
              </a:defRPr>
            </a:lvl2pPr>
            <a:lvl3pPr lvl="2" rtl="0" algn="ctr">
              <a:spcBef>
                <a:spcPts val="0"/>
              </a:spcBef>
              <a:spcAft>
                <a:spcPts val="0"/>
              </a:spcAft>
              <a:buClr>
                <a:schemeClr val="lt2"/>
              </a:buClr>
              <a:buSzPts val="3600"/>
              <a:buFont typeface="Fredoka One"/>
              <a:buNone/>
              <a:defRPr sz="3600">
                <a:solidFill>
                  <a:schemeClr val="lt2"/>
                </a:solidFill>
                <a:latin typeface="Fredoka One"/>
                <a:ea typeface="Fredoka One"/>
                <a:cs typeface="Fredoka One"/>
                <a:sym typeface="Fredoka One"/>
              </a:defRPr>
            </a:lvl3pPr>
            <a:lvl4pPr lvl="3" rtl="0" algn="ctr">
              <a:spcBef>
                <a:spcPts val="0"/>
              </a:spcBef>
              <a:spcAft>
                <a:spcPts val="0"/>
              </a:spcAft>
              <a:buClr>
                <a:schemeClr val="lt2"/>
              </a:buClr>
              <a:buSzPts val="3600"/>
              <a:buFont typeface="Fredoka One"/>
              <a:buNone/>
              <a:defRPr sz="3600">
                <a:solidFill>
                  <a:schemeClr val="lt2"/>
                </a:solidFill>
                <a:latin typeface="Fredoka One"/>
                <a:ea typeface="Fredoka One"/>
                <a:cs typeface="Fredoka One"/>
                <a:sym typeface="Fredoka One"/>
              </a:defRPr>
            </a:lvl4pPr>
            <a:lvl5pPr lvl="4" rtl="0" algn="ctr">
              <a:spcBef>
                <a:spcPts val="0"/>
              </a:spcBef>
              <a:spcAft>
                <a:spcPts val="0"/>
              </a:spcAft>
              <a:buClr>
                <a:schemeClr val="lt2"/>
              </a:buClr>
              <a:buSzPts val="3600"/>
              <a:buFont typeface="Fredoka One"/>
              <a:buNone/>
              <a:defRPr sz="3600">
                <a:solidFill>
                  <a:schemeClr val="lt2"/>
                </a:solidFill>
                <a:latin typeface="Fredoka One"/>
                <a:ea typeface="Fredoka One"/>
                <a:cs typeface="Fredoka One"/>
                <a:sym typeface="Fredoka One"/>
              </a:defRPr>
            </a:lvl5pPr>
            <a:lvl6pPr lvl="5" rtl="0" algn="ctr">
              <a:spcBef>
                <a:spcPts val="0"/>
              </a:spcBef>
              <a:spcAft>
                <a:spcPts val="0"/>
              </a:spcAft>
              <a:buClr>
                <a:schemeClr val="lt2"/>
              </a:buClr>
              <a:buSzPts val="3600"/>
              <a:buFont typeface="Fredoka One"/>
              <a:buNone/>
              <a:defRPr sz="3600">
                <a:solidFill>
                  <a:schemeClr val="lt2"/>
                </a:solidFill>
                <a:latin typeface="Fredoka One"/>
                <a:ea typeface="Fredoka One"/>
                <a:cs typeface="Fredoka One"/>
                <a:sym typeface="Fredoka One"/>
              </a:defRPr>
            </a:lvl6pPr>
            <a:lvl7pPr lvl="6" rtl="0" algn="ctr">
              <a:spcBef>
                <a:spcPts val="0"/>
              </a:spcBef>
              <a:spcAft>
                <a:spcPts val="0"/>
              </a:spcAft>
              <a:buClr>
                <a:schemeClr val="lt2"/>
              </a:buClr>
              <a:buSzPts val="3600"/>
              <a:buFont typeface="Fredoka One"/>
              <a:buNone/>
              <a:defRPr sz="3600">
                <a:solidFill>
                  <a:schemeClr val="lt2"/>
                </a:solidFill>
                <a:latin typeface="Fredoka One"/>
                <a:ea typeface="Fredoka One"/>
                <a:cs typeface="Fredoka One"/>
                <a:sym typeface="Fredoka One"/>
              </a:defRPr>
            </a:lvl7pPr>
            <a:lvl8pPr lvl="7" rtl="0" algn="ctr">
              <a:spcBef>
                <a:spcPts val="0"/>
              </a:spcBef>
              <a:spcAft>
                <a:spcPts val="0"/>
              </a:spcAft>
              <a:buClr>
                <a:schemeClr val="lt2"/>
              </a:buClr>
              <a:buSzPts val="3600"/>
              <a:buFont typeface="Fredoka One"/>
              <a:buNone/>
              <a:defRPr sz="3600">
                <a:solidFill>
                  <a:schemeClr val="lt2"/>
                </a:solidFill>
                <a:latin typeface="Fredoka One"/>
                <a:ea typeface="Fredoka One"/>
                <a:cs typeface="Fredoka One"/>
                <a:sym typeface="Fredoka One"/>
              </a:defRPr>
            </a:lvl8pPr>
            <a:lvl9pPr lvl="8" rtl="0" algn="ctr">
              <a:spcBef>
                <a:spcPts val="0"/>
              </a:spcBef>
              <a:spcAft>
                <a:spcPts val="0"/>
              </a:spcAft>
              <a:buClr>
                <a:schemeClr val="lt2"/>
              </a:buClr>
              <a:buSzPts val="3600"/>
              <a:buFont typeface="Fredoka One"/>
              <a:buNone/>
              <a:defRPr sz="3600">
                <a:solidFill>
                  <a:schemeClr val="lt2"/>
                </a:solidFill>
                <a:latin typeface="Fredoka One"/>
                <a:ea typeface="Fredoka One"/>
                <a:cs typeface="Fredoka One"/>
                <a:sym typeface="Fredoka One"/>
              </a:defRPr>
            </a:lvl9pPr>
          </a:lstStyle>
          <a:p/>
        </p:txBody>
      </p:sp>
      <p:pic>
        <p:nvPicPr>
          <p:cNvPr id="223" name="Google Shape;223;p32"/>
          <p:cNvPicPr preferRelativeResize="0"/>
          <p:nvPr/>
        </p:nvPicPr>
        <p:blipFill rotWithShape="1">
          <a:blip r:embed="rId2">
            <a:alphaModFix/>
          </a:blip>
          <a:srcRect b="0" l="72451" r="26291" t="0"/>
          <a:stretch/>
        </p:blipFill>
        <p:spPr>
          <a:xfrm>
            <a:off x="831175" y="1455525"/>
            <a:ext cx="70499" cy="315772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20_1_1_1_1">
    <p:spTree>
      <p:nvGrpSpPr>
        <p:cNvPr id="224" name="Shape 224"/>
        <p:cNvGrpSpPr/>
        <p:nvPr/>
      </p:nvGrpSpPr>
      <p:grpSpPr>
        <a:xfrm>
          <a:off x="0" y="0"/>
          <a:ext cx="0" cy="0"/>
          <a:chOff x="0" y="0"/>
          <a:chExt cx="0" cy="0"/>
        </a:xfrm>
      </p:grpSpPr>
      <p:sp>
        <p:nvSpPr>
          <p:cNvPr id="225" name="Google Shape;225;p33"/>
          <p:cNvSpPr txBox="1"/>
          <p:nvPr>
            <p:ph type="title"/>
          </p:nvPr>
        </p:nvSpPr>
        <p:spPr>
          <a:xfrm>
            <a:off x="720000" y="382125"/>
            <a:ext cx="4473600" cy="84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solidFill>
                  <a:schemeClr val="dk2"/>
                </a:solidFill>
              </a:defRPr>
            </a:lvl1pPr>
            <a:lvl2pPr lvl="1" rtl="0" algn="ctr">
              <a:spcBef>
                <a:spcPts val="0"/>
              </a:spcBef>
              <a:spcAft>
                <a:spcPts val="0"/>
              </a:spcAft>
              <a:buClr>
                <a:schemeClr val="dk2"/>
              </a:buClr>
              <a:buSzPts val="3600"/>
              <a:buFont typeface="Fredoka One"/>
              <a:buNone/>
              <a:defRPr sz="3600">
                <a:solidFill>
                  <a:schemeClr val="dk2"/>
                </a:solidFill>
                <a:latin typeface="Fredoka One"/>
                <a:ea typeface="Fredoka One"/>
                <a:cs typeface="Fredoka One"/>
                <a:sym typeface="Fredoka One"/>
              </a:defRPr>
            </a:lvl2pPr>
            <a:lvl3pPr lvl="2" rtl="0" algn="ctr">
              <a:spcBef>
                <a:spcPts val="0"/>
              </a:spcBef>
              <a:spcAft>
                <a:spcPts val="0"/>
              </a:spcAft>
              <a:buClr>
                <a:schemeClr val="dk2"/>
              </a:buClr>
              <a:buSzPts val="3600"/>
              <a:buFont typeface="Fredoka One"/>
              <a:buNone/>
              <a:defRPr sz="3600">
                <a:solidFill>
                  <a:schemeClr val="dk2"/>
                </a:solidFill>
                <a:latin typeface="Fredoka One"/>
                <a:ea typeface="Fredoka One"/>
                <a:cs typeface="Fredoka One"/>
                <a:sym typeface="Fredoka One"/>
              </a:defRPr>
            </a:lvl3pPr>
            <a:lvl4pPr lvl="3" rtl="0" algn="ctr">
              <a:spcBef>
                <a:spcPts val="0"/>
              </a:spcBef>
              <a:spcAft>
                <a:spcPts val="0"/>
              </a:spcAft>
              <a:buClr>
                <a:schemeClr val="dk2"/>
              </a:buClr>
              <a:buSzPts val="3600"/>
              <a:buFont typeface="Fredoka One"/>
              <a:buNone/>
              <a:defRPr sz="3600">
                <a:solidFill>
                  <a:schemeClr val="dk2"/>
                </a:solidFill>
                <a:latin typeface="Fredoka One"/>
                <a:ea typeface="Fredoka One"/>
                <a:cs typeface="Fredoka One"/>
                <a:sym typeface="Fredoka One"/>
              </a:defRPr>
            </a:lvl4pPr>
            <a:lvl5pPr lvl="4" rtl="0" algn="ctr">
              <a:spcBef>
                <a:spcPts val="0"/>
              </a:spcBef>
              <a:spcAft>
                <a:spcPts val="0"/>
              </a:spcAft>
              <a:buClr>
                <a:schemeClr val="dk2"/>
              </a:buClr>
              <a:buSzPts val="3600"/>
              <a:buFont typeface="Fredoka One"/>
              <a:buNone/>
              <a:defRPr sz="3600">
                <a:solidFill>
                  <a:schemeClr val="dk2"/>
                </a:solidFill>
                <a:latin typeface="Fredoka One"/>
                <a:ea typeface="Fredoka One"/>
                <a:cs typeface="Fredoka One"/>
                <a:sym typeface="Fredoka One"/>
              </a:defRPr>
            </a:lvl5pPr>
            <a:lvl6pPr lvl="5" rtl="0" algn="ctr">
              <a:spcBef>
                <a:spcPts val="0"/>
              </a:spcBef>
              <a:spcAft>
                <a:spcPts val="0"/>
              </a:spcAft>
              <a:buClr>
                <a:schemeClr val="dk2"/>
              </a:buClr>
              <a:buSzPts val="3600"/>
              <a:buFont typeface="Fredoka One"/>
              <a:buNone/>
              <a:defRPr sz="3600">
                <a:solidFill>
                  <a:schemeClr val="dk2"/>
                </a:solidFill>
                <a:latin typeface="Fredoka One"/>
                <a:ea typeface="Fredoka One"/>
                <a:cs typeface="Fredoka One"/>
                <a:sym typeface="Fredoka One"/>
              </a:defRPr>
            </a:lvl6pPr>
            <a:lvl7pPr lvl="6" rtl="0" algn="ctr">
              <a:spcBef>
                <a:spcPts val="0"/>
              </a:spcBef>
              <a:spcAft>
                <a:spcPts val="0"/>
              </a:spcAft>
              <a:buClr>
                <a:schemeClr val="dk2"/>
              </a:buClr>
              <a:buSzPts val="3600"/>
              <a:buFont typeface="Fredoka One"/>
              <a:buNone/>
              <a:defRPr sz="3600">
                <a:solidFill>
                  <a:schemeClr val="dk2"/>
                </a:solidFill>
                <a:latin typeface="Fredoka One"/>
                <a:ea typeface="Fredoka One"/>
                <a:cs typeface="Fredoka One"/>
                <a:sym typeface="Fredoka One"/>
              </a:defRPr>
            </a:lvl7pPr>
            <a:lvl8pPr lvl="7" rtl="0" algn="ctr">
              <a:spcBef>
                <a:spcPts val="0"/>
              </a:spcBef>
              <a:spcAft>
                <a:spcPts val="0"/>
              </a:spcAft>
              <a:buClr>
                <a:schemeClr val="dk2"/>
              </a:buClr>
              <a:buSzPts val="3600"/>
              <a:buFont typeface="Fredoka One"/>
              <a:buNone/>
              <a:defRPr sz="3600">
                <a:solidFill>
                  <a:schemeClr val="dk2"/>
                </a:solidFill>
                <a:latin typeface="Fredoka One"/>
                <a:ea typeface="Fredoka One"/>
                <a:cs typeface="Fredoka One"/>
                <a:sym typeface="Fredoka One"/>
              </a:defRPr>
            </a:lvl8pPr>
            <a:lvl9pPr lvl="8" rtl="0" algn="ctr">
              <a:spcBef>
                <a:spcPts val="0"/>
              </a:spcBef>
              <a:spcAft>
                <a:spcPts val="0"/>
              </a:spcAft>
              <a:buClr>
                <a:schemeClr val="dk2"/>
              </a:buClr>
              <a:buSzPts val="3600"/>
              <a:buFont typeface="Fredoka One"/>
              <a:buNone/>
              <a:defRPr sz="3600">
                <a:solidFill>
                  <a:schemeClr val="dk2"/>
                </a:solidFill>
                <a:latin typeface="Fredoka One"/>
                <a:ea typeface="Fredoka One"/>
                <a:cs typeface="Fredoka One"/>
                <a:sym typeface="Fredoka One"/>
              </a:defRPr>
            </a:lvl9pPr>
          </a:lstStyle>
          <a:p/>
        </p:txBody>
      </p:sp>
      <p:pic>
        <p:nvPicPr>
          <p:cNvPr id="226" name="Google Shape;226;p33"/>
          <p:cNvPicPr preferRelativeResize="0"/>
          <p:nvPr/>
        </p:nvPicPr>
        <p:blipFill rotWithShape="1">
          <a:blip r:embed="rId2">
            <a:alphaModFix/>
          </a:blip>
          <a:srcRect b="0" l="19503" r="79240" t="0"/>
          <a:stretch/>
        </p:blipFill>
        <p:spPr>
          <a:xfrm>
            <a:off x="831175" y="1455525"/>
            <a:ext cx="70499" cy="315772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0_1_1_1_1_1">
    <p:spTree>
      <p:nvGrpSpPr>
        <p:cNvPr id="227" name="Shape 227"/>
        <p:cNvGrpSpPr/>
        <p:nvPr/>
      </p:nvGrpSpPr>
      <p:grpSpPr>
        <a:xfrm>
          <a:off x="0" y="0"/>
          <a:ext cx="0" cy="0"/>
          <a:chOff x="0" y="0"/>
          <a:chExt cx="0" cy="0"/>
        </a:xfrm>
      </p:grpSpPr>
      <p:sp>
        <p:nvSpPr>
          <p:cNvPr id="228" name="Google Shape;228;p34"/>
          <p:cNvSpPr txBox="1"/>
          <p:nvPr>
            <p:ph type="title"/>
          </p:nvPr>
        </p:nvSpPr>
        <p:spPr>
          <a:xfrm>
            <a:off x="720000" y="382125"/>
            <a:ext cx="4473600" cy="84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2"/>
              </a:buClr>
              <a:buSzPts val="3200"/>
              <a:buFont typeface="Fredoka One"/>
              <a:buNone/>
              <a:defRPr>
                <a:solidFill>
                  <a:schemeClr val="accent2"/>
                </a:solidFill>
              </a:defRPr>
            </a:lvl1pPr>
            <a:lvl2pPr lvl="1" rtl="0" algn="ctr">
              <a:spcBef>
                <a:spcPts val="0"/>
              </a:spcBef>
              <a:spcAft>
                <a:spcPts val="0"/>
              </a:spcAft>
              <a:buClr>
                <a:schemeClr val="accent2"/>
              </a:buClr>
              <a:buSzPts val="3600"/>
              <a:buFont typeface="Fredoka One"/>
              <a:buNone/>
              <a:defRPr sz="3600">
                <a:solidFill>
                  <a:schemeClr val="accent2"/>
                </a:solidFill>
                <a:latin typeface="Fredoka One"/>
                <a:ea typeface="Fredoka One"/>
                <a:cs typeface="Fredoka One"/>
                <a:sym typeface="Fredoka One"/>
              </a:defRPr>
            </a:lvl2pPr>
            <a:lvl3pPr lvl="2" rtl="0" algn="ctr">
              <a:spcBef>
                <a:spcPts val="0"/>
              </a:spcBef>
              <a:spcAft>
                <a:spcPts val="0"/>
              </a:spcAft>
              <a:buClr>
                <a:schemeClr val="accent2"/>
              </a:buClr>
              <a:buSzPts val="3600"/>
              <a:buFont typeface="Fredoka One"/>
              <a:buNone/>
              <a:defRPr sz="3600">
                <a:solidFill>
                  <a:schemeClr val="accent2"/>
                </a:solidFill>
                <a:latin typeface="Fredoka One"/>
                <a:ea typeface="Fredoka One"/>
                <a:cs typeface="Fredoka One"/>
                <a:sym typeface="Fredoka One"/>
              </a:defRPr>
            </a:lvl3pPr>
            <a:lvl4pPr lvl="3" rtl="0" algn="ctr">
              <a:spcBef>
                <a:spcPts val="0"/>
              </a:spcBef>
              <a:spcAft>
                <a:spcPts val="0"/>
              </a:spcAft>
              <a:buClr>
                <a:schemeClr val="accent2"/>
              </a:buClr>
              <a:buSzPts val="3600"/>
              <a:buFont typeface="Fredoka One"/>
              <a:buNone/>
              <a:defRPr sz="3600">
                <a:solidFill>
                  <a:schemeClr val="accent2"/>
                </a:solidFill>
                <a:latin typeface="Fredoka One"/>
                <a:ea typeface="Fredoka One"/>
                <a:cs typeface="Fredoka One"/>
                <a:sym typeface="Fredoka One"/>
              </a:defRPr>
            </a:lvl4pPr>
            <a:lvl5pPr lvl="4" rtl="0" algn="ctr">
              <a:spcBef>
                <a:spcPts val="0"/>
              </a:spcBef>
              <a:spcAft>
                <a:spcPts val="0"/>
              </a:spcAft>
              <a:buClr>
                <a:schemeClr val="accent2"/>
              </a:buClr>
              <a:buSzPts val="3600"/>
              <a:buFont typeface="Fredoka One"/>
              <a:buNone/>
              <a:defRPr sz="3600">
                <a:solidFill>
                  <a:schemeClr val="accent2"/>
                </a:solidFill>
                <a:latin typeface="Fredoka One"/>
                <a:ea typeface="Fredoka One"/>
                <a:cs typeface="Fredoka One"/>
                <a:sym typeface="Fredoka One"/>
              </a:defRPr>
            </a:lvl5pPr>
            <a:lvl6pPr lvl="5" rtl="0" algn="ctr">
              <a:spcBef>
                <a:spcPts val="0"/>
              </a:spcBef>
              <a:spcAft>
                <a:spcPts val="0"/>
              </a:spcAft>
              <a:buClr>
                <a:schemeClr val="accent2"/>
              </a:buClr>
              <a:buSzPts val="3600"/>
              <a:buFont typeface="Fredoka One"/>
              <a:buNone/>
              <a:defRPr sz="3600">
                <a:solidFill>
                  <a:schemeClr val="accent2"/>
                </a:solidFill>
                <a:latin typeface="Fredoka One"/>
                <a:ea typeface="Fredoka One"/>
                <a:cs typeface="Fredoka One"/>
                <a:sym typeface="Fredoka One"/>
              </a:defRPr>
            </a:lvl6pPr>
            <a:lvl7pPr lvl="6" rtl="0" algn="ctr">
              <a:spcBef>
                <a:spcPts val="0"/>
              </a:spcBef>
              <a:spcAft>
                <a:spcPts val="0"/>
              </a:spcAft>
              <a:buClr>
                <a:schemeClr val="accent2"/>
              </a:buClr>
              <a:buSzPts val="3600"/>
              <a:buFont typeface="Fredoka One"/>
              <a:buNone/>
              <a:defRPr sz="3600">
                <a:solidFill>
                  <a:schemeClr val="accent2"/>
                </a:solidFill>
                <a:latin typeface="Fredoka One"/>
                <a:ea typeface="Fredoka One"/>
                <a:cs typeface="Fredoka One"/>
                <a:sym typeface="Fredoka One"/>
              </a:defRPr>
            </a:lvl7pPr>
            <a:lvl8pPr lvl="7" rtl="0" algn="ctr">
              <a:spcBef>
                <a:spcPts val="0"/>
              </a:spcBef>
              <a:spcAft>
                <a:spcPts val="0"/>
              </a:spcAft>
              <a:buClr>
                <a:schemeClr val="accent2"/>
              </a:buClr>
              <a:buSzPts val="3600"/>
              <a:buFont typeface="Fredoka One"/>
              <a:buNone/>
              <a:defRPr sz="3600">
                <a:solidFill>
                  <a:schemeClr val="accent2"/>
                </a:solidFill>
                <a:latin typeface="Fredoka One"/>
                <a:ea typeface="Fredoka One"/>
                <a:cs typeface="Fredoka One"/>
                <a:sym typeface="Fredoka One"/>
              </a:defRPr>
            </a:lvl8pPr>
            <a:lvl9pPr lvl="8" rtl="0" algn="ctr">
              <a:spcBef>
                <a:spcPts val="0"/>
              </a:spcBef>
              <a:spcAft>
                <a:spcPts val="0"/>
              </a:spcAft>
              <a:buClr>
                <a:schemeClr val="accent2"/>
              </a:buClr>
              <a:buSzPts val="3600"/>
              <a:buFont typeface="Fredoka One"/>
              <a:buNone/>
              <a:defRPr sz="3600">
                <a:solidFill>
                  <a:schemeClr val="accent2"/>
                </a:solidFill>
                <a:latin typeface="Fredoka One"/>
                <a:ea typeface="Fredoka One"/>
                <a:cs typeface="Fredoka One"/>
                <a:sym typeface="Fredoka One"/>
              </a:defRPr>
            </a:lvl9pPr>
          </a:lstStyle>
          <a:p/>
        </p:txBody>
      </p:sp>
      <p:pic>
        <p:nvPicPr>
          <p:cNvPr id="229" name="Google Shape;229;p34"/>
          <p:cNvPicPr preferRelativeResize="0"/>
          <p:nvPr/>
        </p:nvPicPr>
        <p:blipFill rotWithShape="1">
          <a:blip r:embed="rId2">
            <a:alphaModFix/>
          </a:blip>
          <a:srcRect b="0" l="86028" r="12715" t="0"/>
          <a:stretch/>
        </p:blipFill>
        <p:spPr>
          <a:xfrm>
            <a:off x="831175" y="1455525"/>
            <a:ext cx="70499" cy="315772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1">
    <p:spTree>
      <p:nvGrpSpPr>
        <p:cNvPr id="230" name="Shape 230"/>
        <p:cNvGrpSpPr/>
        <p:nvPr/>
      </p:nvGrpSpPr>
      <p:grpSpPr>
        <a:xfrm>
          <a:off x="0" y="0"/>
          <a:ext cx="0" cy="0"/>
          <a:chOff x="0" y="0"/>
          <a:chExt cx="0" cy="0"/>
        </a:xfrm>
      </p:grpSpPr>
      <p:grpSp>
        <p:nvGrpSpPr>
          <p:cNvPr id="231" name="Google Shape;231;p35"/>
          <p:cNvGrpSpPr/>
          <p:nvPr/>
        </p:nvGrpSpPr>
        <p:grpSpPr>
          <a:xfrm>
            <a:off x="7" y="543000"/>
            <a:ext cx="9143992" cy="4069076"/>
            <a:chOff x="7" y="543000"/>
            <a:chExt cx="9143992" cy="4069076"/>
          </a:xfrm>
        </p:grpSpPr>
        <p:pic>
          <p:nvPicPr>
            <p:cNvPr id="232" name="Google Shape;232;p35"/>
            <p:cNvPicPr preferRelativeResize="0"/>
            <p:nvPr/>
          </p:nvPicPr>
          <p:blipFill rotWithShape="1">
            <a:blip r:embed="rId2">
              <a:alphaModFix/>
            </a:blip>
            <a:srcRect b="0" l="13691" r="85334" t="0"/>
            <a:stretch/>
          </p:blipFill>
          <p:spPr>
            <a:xfrm>
              <a:off x="831175" y="543000"/>
              <a:ext cx="70499" cy="4069076"/>
            </a:xfrm>
            <a:prstGeom prst="rect">
              <a:avLst/>
            </a:prstGeom>
            <a:noFill/>
            <a:ln>
              <a:noFill/>
            </a:ln>
          </p:spPr>
        </p:pic>
        <p:pic>
          <p:nvPicPr>
            <p:cNvPr id="233" name="Google Shape;233;p35"/>
            <p:cNvPicPr preferRelativeResize="0"/>
            <p:nvPr/>
          </p:nvPicPr>
          <p:blipFill rotWithShape="1">
            <a:blip r:embed="rId3">
              <a:alphaModFix/>
            </a:blip>
            <a:srcRect b="0" l="0" r="89965" t="0"/>
            <a:stretch/>
          </p:blipFill>
          <p:spPr>
            <a:xfrm>
              <a:off x="7" y="543000"/>
              <a:ext cx="725799" cy="4069076"/>
            </a:xfrm>
            <a:prstGeom prst="rect">
              <a:avLst/>
            </a:prstGeom>
            <a:noFill/>
            <a:ln>
              <a:noFill/>
            </a:ln>
          </p:spPr>
        </p:pic>
        <p:pic>
          <p:nvPicPr>
            <p:cNvPr id="234" name="Google Shape;234;p35"/>
            <p:cNvPicPr preferRelativeResize="0"/>
            <p:nvPr/>
          </p:nvPicPr>
          <p:blipFill rotWithShape="1">
            <a:blip r:embed="rId4">
              <a:alphaModFix/>
            </a:blip>
            <a:srcRect b="0" l="70584" r="28441" t="0"/>
            <a:stretch/>
          </p:blipFill>
          <p:spPr>
            <a:xfrm>
              <a:off x="8242332" y="543000"/>
              <a:ext cx="70499" cy="4069076"/>
            </a:xfrm>
            <a:prstGeom prst="rect">
              <a:avLst/>
            </a:prstGeom>
            <a:noFill/>
            <a:ln>
              <a:noFill/>
            </a:ln>
          </p:spPr>
        </p:pic>
        <p:pic>
          <p:nvPicPr>
            <p:cNvPr id="235" name="Google Shape;235;p35"/>
            <p:cNvPicPr preferRelativeResize="0"/>
            <p:nvPr/>
          </p:nvPicPr>
          <p:blipFill rotWithShape="1">
            <a:blip r:embed="rId5">
              <a:alphaModFix/>
            </a:blip>
            <a:srcRect b="0" l="62894" r="27070" t="0"/>
            <a:stretch/>
          </p:blipFill>
          <p:spPr>
            <a:xfrm>
              <a:off x="8418200" y="543000"/>
              <a:ext cx="725799" cy="4069076"/>
            </a:xfrm>
            <a:prstGeom prst="rect">
              <a:avLst/>
            </a:prstGeom>
            <a:noFill/>
            <a:ln>
              <a:noFill/>
            </a:ln>
          </p:spPr>
        </p:pic>
        <p:pic>
          <p:nvPicPr>
            <p:cNvPr id="236" name="Google Shape;236;p35"/>
            <p:cNvPicPr preferRelativeResize="0"/>
            <p:nvPr/>
          </p:nvPicPr>
          <p:blipFill rotWithShape="1">
            <a:blip r:embed="rId6">
              <a:alphaModFix/>
            </a:blip>
            <a:srcRect b="0" l="15320" r="65922" t="0"/>
            <a:stretch/>
          </p:blipFill>
          <p:spPr>
            <a:xfrm>
              <a:off x="1007054" y="543000"/>
              <a:ext cx="1356673" cy="4069076"/>
            </a:xfrm>
            <a:prstGeom prst="rect">
              <a:avLst/>
            </a:prstGeom>
            <a:noFill/>
            <a:ln>
              <a:noFill/>
            </a:ln>
          </p:spPr>
        </p:pic>
        <p:pic>
          <p:nvPicPr>
            <p:cNvPr id="237" name="Google Shape;237;p35"/>
            <p:cNvPicPr preferRelativeResize="0"/>
            <p:nvPr/>
          </p:nvPicPr>
          <p:blipFill rotWithShape="1">
            <a:blip r:embed="rId7">
              <a:alphaModFix/>
            </a:blip>
            <a:srcRect b="0" l="49053" r="32189" t="0"/>
            <a:stretch/>
          </p:blipFill>
          <p:spPr>
            <a:xfrm>
              <a:off x="6779767" y="543000"/>
              <a:ext cx="1356673" cy="4069076"/>
            </a:xfrm>
            <a:prstGeom prst="rect">
              <a:avLst/>
            </a:prstGeom>
            <a:noFill/>
            <a:ln>
              <a:noFill/>
            </a:ln>
          </p:spPr>
        </p:pic>
      </p:grpSp>
      <p:sp>
        <p:nvSpPr>
          <p:cNvPr id="238" name="Google Shape;238;p35"/>
          <p:cNvSpPr txBox="1"/>
          <p:nvPr>
            <p:ph type="title"/>
          </p:nvPr>
        </p:nvSpPr>
        <p:spPr>
          <a:xfrm>
            <a:off x="2649450" y="664575"/>
            <a:ext cx="3852000" cy="97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9" name="Google Shape;239;p35"/>
          <p:cNvSpPr txBox="1"/>
          <p:nvPr>
            <p:ph idx="1" type="subTitle"/>
          </p:nvPr>
        </p:nvSpPr>
        <p:spPr>
          <a:xfrm>
            <a:off x="2646000" y="1580967"/>
            <a:ext cx="3852000" cy="10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0" name="Google Shape;240;p35"/>
          <p:cNvSpPr txBox="1"/>
          <p:nvPr/>
        </p:nvSpPr>
        <p:spPr>
          <a:xfrm>
            <a:off x="2777700" y="3564149"/>
            <a:ext cx="3588600" cy="65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Libre Franklin"/>
                <a:ea typeface="Libre Franklin"/>
                <a:cs typeface="Libre Franklin"/>
                <a:sym typeface="Libre Franklin"/>
              </a:rPr>
              <a:t>CREDITS: This presentation template was created by </a:t>
            </a:r>
            <a:r>
              <a:rPr b="1" lang="en" sz="1200">
                <a:solidFill>
                  <a:schemeClr val="dk1"/>
                </a:solidFill>
                <a:uFill>
                  <a:noFill/>
                </a:uFill>
                <a:latin typeface="Libre Franklin"/>
                <a:ea typeface="Libre Franklin"/>
                <a:cs typeface="Libre Franklin"/>
                <a:sym typeface="Libre Franklin"/>
                <a:hlinkClick r:id="rId8">
                  <a:extLst>
                    <a:ext uri="{A12FA001-AC4F-418D-AE19-62706E023703}">
                      <ahyp:hlinkClr val="tx"/>
                    </a:ext>
                  </a:extLst>
                </a:hlinkClick>
              </a:rPr>
              <a:t>Slidesgo</a:t>
            </a:r>
            <a:r>
              <a:rPr lang="en" sz="1200">
                <a:solidFill>
                  <a:schemeClr val="dk1"/>
                </a:solidFill>
                <a:latin typeface="Libre Franklin"/>
                <a:ea typeface="Libre Franklin"/>
                <a:cs typeface="Libre Franklin"/>
                <a:sym typeface="Libre Franklin"/>
              </a:rPr>
              <a:t>, including icons by </a:t>
            </a:r>
            <a:r>
              <a:rPr b="1" lang="en" sz="1200">
                <a:solidFill>
                  <a:schemeClr val="dk1"/>
                </a:solidFill>
                <a:uFill>
                  <a:noFill/>
                </a:uFill>
                <a:latin typeface="Libre Franklin"/>
                <a:ea typeface="Libre Franklin"/>
                <a:cs typeface="Libre Franklin"/>
                <a:sym typeface="Libre Franklin"/>
                <a:hlinkClick r:id="rId9">
                  <a:extLst>
                    <a:ext uri="{A12FA001-AC4F-418D-AE19-62706E023703}">
                      <ahyp:hlinkClr val="tx"/>
                    </a:ext>
                  </a:extLst>
                </a:hlinkClick>
              </a:rPr>
              <a:t>Flaticon</a:t>
            </a:r>
            <a:r>
              <a:rPr lang="en" sz="1200">
                <a:solidFill>
                  <a:schemeClr val="dk1"/>
                </a:solidFill>
                <a:latin typeface="Libre Franklin"/>
                <a:ea typeface="Libre Franklin"/>
                <a:cs typeface="Libre Franklin"/>
                <a:sym typeface="Libre Franklin"/>
              </a:rPr>
              <a:t>, and infographics &amp; images by </a:t>
            </a:r>
            <a:r>
              <a:rPr b="1" lang="en" sz="1200">
                <a:solidFill>
                  <a:schemeClr val="dk1"/>
                </a:solidFill>
                <a:uFill>
                  <a:noFill/>
                </a:uFill>
                <a:latin typeface="Libre Franklin"/>
                <a:ea typeface="Libre Franklin"/>
                <a:cs typeface="Libre Franklin"/>
                <a:sym typeface="Libre Franklin"/>
                <a:hlinkClick r:id="rId10">
                  <a:extLst>
                    <a:ext uri="{A12FA001-AC4F-418D-AE19-62706E023703}">
                      <ahyp:hlinkClr val="tx"/>
                    </a:ext>
                  </a:extLst>
                </a:hlinkClick>
              </a:rPr>
              <a:t>Freepik</a:t>
            </a:r>
            <a:endParaRPr b="1" sz="1200">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241" name="Shape 241"/>
        <p:cNvGrpSpPr/>
        <p:nvPr/>
      </p:nvGrpSpPr>
      <p:grpSpPr>
        <a:xfrm>
          <a:off x="0" y="0"/>
          <a:ext cx="0" cy="0"/>
          <a:chOff x="0" y="0"/>
          <a:chExt cx="0" cy="0"/>
        </a:xfrm>
      </p:grpSpPr>
      <p:grpSp>
        <p:nvGrpSpPr>
          <p:cNvPr id="242" name="Google Shape;242;p36"/>
          <p:cNvGrpSpPr/>
          <p:nvPr/>
        </p:nvGrpSpPr>
        <p:grpSpPr>
          <a:xfrm>
            <a:off x="8242332" y="543000"/>
            <a:ext cx="901667" cy="4069076"/>
            <a:chOff x="8242332" y="543000"/>
            <a:chExt cx="901667" cy="4069076"/>
          </a:xfrm>
        </p:grpSpPr>
        <p:pic>
          <p:nvPicPr>
            <p:cNvPr id="243" name="Google Shape;243;p36"/>
            <p:cNvPicPr preferRelativeResize="0"/>
            <p:nvPr/>
          </p:nvPicPr>
          <p:blipFill rotWithShape="1">
            <a:blip r:embed="rId2">
              <a:alphaModFix/>
            </a:blip>
            <a:srcRect b="0" l="49512" r="49512" t="0"/>
            <a:stretch/>
          </p:blipFill>
          <p:spPr>
            <a:xfrm>
              <a:off x="8242332" y="543000"/>
              <a:ext cx="70499" cy="4069076"/>
            </a:xfrm>
            <a:prstGeom prst="rect">
              <a:avLst/>
            </a:prstGeom>
            <a:noFill/>
            <a:ln>
              <a:noFill/>
            </a:ln>
          </p:spPr>
        </p:pic>
        <p:pic>
          <p:nvPicPr>
            <p:cNvPr id="244" name="Google Shape;244;p36"/>
            <p:cNvPicPr preferRelativeResize="0"/>
            <p:nvPr/>
          </p:nvPicPr>
          <p:blipFill rotWithShape="1">
            <a:blip r:embed="rId3">
              <a:alphaModFix/>
            </a:blip>
            <a:srcRect b="0" l="50250" r="39714" t="0"/>
            <a:stretch/>
          </p:blipFill>
          <p:spPr>
            <a:xfrm>
              <a:off x="8418200" y="543000"/>
              <a:ext cx="725799" cy="4069076"/>
            </a:xfrm>
            <a:prstGeom prst="rect">
              <a:avLst/>
            </a:prstGeom>
            <a:noFill/>
            <a:ln>
              <a:noFill/>
            </a:ln>
          </p:spPr>
        </p:pic>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5">
    <p:spTree>
      <p:nvGrpSpPr>
        <p:cNvPr id="245" name="Shape 245"/>
        <p:cNvGrpSpPr/>
        <p:nvPr/>
      </p:nvGrpSpPr>
      <p:grpSpPr>
        <a:xfrm>
          <a:off x="0" y="0"/>
          <a:ext cx="0" cy="0"/>
          <a:chOff x="0" y="0"/>
          <a:chExt cx="0" cy="0"/>
        </a:xfrm>
      </p:grpSpPr>
      <p:grpSp>
        <p:nvGrpSpPr>
          <p:cNvPr id="246" name="Google Shape;246;p37"/>
          <p:cNvGrpSpPr/>
          <p:nvPr/>
        </p:nvGrpSpPr>
        <p:grpSpPr>
          <a:xfrm>
            <a:off x="7" y="543000"/>
            <a:ext cx="901667" cy="4069076"/>
            <a:chOff x="7" y="543000"/>
            <a:chExt cx="901667" cy="4069076"/>
          </a:xfrm>
        </p:grpSpPr>
        <p:pic>
          <p:nvPicPr>
            <p:cNvPr id="247" name="Google Shape;247;p37"/>
            <p:cNvPicPr preferRelativeResize="0"/>
            <p:nvPr/>
          </p:nvPicPr>
          <p:blipFill rotWithShape="1">
            <a:blip r:embed="rId2">
              <a:alphaModFix/>
            </a:blip>
            <a:srcRect b="0" l="49512" r="49512" t="0"/>
            <a:stretch/>
          </p:blipFill>
          <p:spPr>
            <a:xfrm>
              <a:off x="831175" y="543000"/>
              <a:ext cx="70499" cy="4069076"/>
            </a:xfrm>
            <a:prstGeom prst="rect">
              <a:avLst/>
            </a:prstGeom>
            <a:noFill/>
            <a:ln>
              <a:noFill/>
            </a:ln>
          </p:spPr>
        </p:pic>
        <p:pic>
          <p:nvPicPr>
            <p:cNvPr id="248" name="Google Shape;248;p37"/>
            <p:cNvPicPr preferRelativeResize="0"/>
            <p:nvPr/>
          </p:nvPicPr>
          <p:blipFill rotWithShape="1">
            <a:blip r:embed="rId3">
              <a:alphaModFix/>
            </a:blip>
            <a:srcRect b="0" l="44982" r="44983" t="0"/>
            <a:stretch/>
          </p:blipFill>
          <p:spPr>
            <a:xfrm>
              <a:off x="7" y="543000"/>
              <a:ext cx="725799" cy="4069076"/>
            </a:xfrm>
            <a:prstGeom prst="rect">
              <a:avLst/>
            </a:prstGeom>
            <a:noFill/>
            <a:ln>
              <a:noFill/>
            </a:ln>
          </p:spPr>
        </p:pic>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52" name="Shape 25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idx="1" type="subTitle"/>
          </p:nvPr>
        </p:nvSpPr>
        <p:spPr>
          <a:xfrm>
            <a:off x="2849725" y="2008850"/>
            <a:ext cx="44601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000">
                <a:latin typeface="Libre Franklin Black"/>
                <a:ea typeface="Libre Franklin Black"/>
                <a:cs typeface="Libre Franklin Black"/>
                <a:sym typeface="Libre Franklin Black"/>
              </a:defRPr>
            </a:lvl1pPr>
            <a:lvl2pPr lvl="1" rtl="0">
              <a:lnSpc>
                <a:spcPct val="100000"/>
              </a:lnSpc>
              <a:spcBef>
                <a:spcPts val="0"/>
              </a:spcBef>
              <a:spcAft>
                <a:spcPts val="0"/>
              </a:spcAft>
              <a:buNone/>
              <a:defRPr sz="2000">
                <a:latin typeface="Libre Franklin Black"/>
                <a:ea typeface="Libre Franklin Black"/>
                <a:cs typeface="Libre Franklin Black"/>
                <a:sym typeface="Libre Franklin Black"/>
              </a:defRPr>
            </a:lvl2pPr>
            <a:lvl3pPr lvl="2" rtl="0">
              <a:lnSpc>
                <a:spcPct val="100000"/>
              </a:lnSpc>
              <a:spcBef>
                <a:spcPts val="0"/>
              </a:spcBef>
              <a:spcAft>
                <a:spcPts val="0"/>
              </a:spcAft>
              <a:buNone/>
              <a:defRPr sz="2000">
                <a:latin typeface="Libre Franklin Black"/>
                <a:ea typeface="Libre Franklin Black"/>
                <a:cs typeface="Libre Franklin Black"/>
                <a:sym typeface="Libre Franklin Black"/>
              </a:defRPr>
            </a:lvl3pPr>
            <a:lvl4pPr lvl="3" rtl="0">
              <a:lnSpc>
                <a:spcPct val="100000"/>
              </a:lnSpc>
              <a:spcBef>
                <a:spcPts val="0"/>
              </a:spcBef>
              <a:spcAft>
                <a:spcPts val="0"/>
              </a:spcAft>
              <a:buNone/>
              <a:defRPr sz="2000">
                <a:latin typeface="Libre Franklin Black"/>
                <a:ea typeface="Libre Franklin Black"/>
                <a:cs typeface="Libre Franklin Black"/>
                <a:sym typeface="Libre Franklin Black"/>
              </a:defRPr>
            </a:lvl4pPr>
            <a:lvl5pPr lvl="4" rtl="0">
              <a:lnSpc>
                <a:spcPct val="100000"/>
              </a:lnSpc>
              <a:spcBef>
                <a:spcPts val="0"/>
              </a:spcBef>
              <a:spcAft>
                <a:spcPts val="0"/>
              </a:spcAft>
              <a:buNone/>
              <a:defRPr sz="2000">
                <a:latin typeface="Libre Franklin Black"/>
                <a:ea typeface="Libre Franklin Black"/>
                <a:cs typeface="Libre Franklin Black"/>
                <a:sym typeface="Libre Franklin Black"/>
              </a:defRPr>
            </a:lvl5pPr>
            <a:lvl6pPr lvl="5" rtl="0">
              <a:lnSpc>
                <a:spcPct val="100000"/>
              </a:lnSpc>
              <a:spcBef>
                <a:spcPts val="0"/>
              </a:spcBef>
              <a:spcAft>
                <a:spcPts val="0"/>
              </a:spcAft>
              <a:buNone/>
              <a:defRPr sz="2000">
                <a:latin typeface="Libre Franklin Black"/>
                <a:ea typeface="Libre Franklin Black"/>
                <a:cs typeface="Libre Franklin Black"/>
                <a:sym typeface="Libre Franklin Black"/>
              </a:defRPr>
            </a:lvl6pPr>
            <a:lvl7pPr lvl="6" rtl="0">
              <a:lnSpc>
                <a:spcPct val="100000"/>
              </a:lnSpc>
              <a:spcBef>
                <a:spcPts val="0"/>
              </a:spcBef>
              <a:spcAft>
                <a:spcPts val="0"/>
              </a:spcAft>
              <a:buNone/>
              <a:defRPr sz="2000">
                <a:latin typeface="Libre Franklin Black"/>
                <a:ea typeface="Libre Franklin Black"/>
                <a:cs typeface="Libre Franklin Black"/>
                <a:sym typeface="Libre Franklin Black"/>
              </a:defRPr>
            </a:lvl7pPr>
            <a:lvl8pPr lvl="7" rtl="0">
              <a:lnSpc>
                <a:spcPct val="100000"/>
              </a:lnSpc>
              <a:spcBef>
                <a:spcPts val="0"/>
              </a:spcBef>
              <a:spcAft>
                <a:spcPts val="0"/>
              </a:spcAft>
              <a:buNone/>
              <a:defRPr sz="2000">
                <a:latin typeface="Libre Franklin Black"/>
                <a:ea typeface="Libre Franklin Black"/>
                <a:cs typeface="Libre Franklin Black"/>
                <a:sym typeface="Libre Franklin Black"/>
              </a:defRPr>
            </a:lvl8pPr>
            <a:lvl9pPr lvl="8" rtl="0">
              <a:lnSpc>
                <a:spcPct val="100000"/>
              </a:lnSpc>
              <a:spcBef>
                <a:spcPts val="0"/>
              </a:spcBef>
              <a:spcAft>
                <a:spcPts val="0"/>
              </a:spcAft>
              <a:buNone/>
              <a:defRPr sz="2000">
                <a:latin typeface="Libre Franklin Black"/>
                <a:ea typeface="Libre Franklin Black"/>
                <a:cs typeface="Libre Franklin Black"/>
                <a:sym typeface="Libre Franklin Black"/>
              </a:defRPr>
            </a:lvl9pPr>
          </a:lstStyle>
          <a:p/>
        </p:txBody>
      </p:sp>
      <p:sp>
        <p:nvSpPr>
          <p:cNvPr id="27" name="Google Shape;27;p5"/>
          <p:cNvSpPr txBox="1"/>
          <p:nvPr>
            <p:ph idx="2" type="subTitle"/>
          </p:nvPr>
        </p:nvSpPr>
        <p:spPr>
          <a:xfrm>
            <a:off x="2849725" y="2380250"/>
            <a:ext cx="4460100" cy="52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8" name="Google Shape;28;p5"/>
          <p:cNvSpPr txBox="1"/>
          <p:nvPr>
            <p:ph idx="3" type="subTitle"/>
          </p:nvPr>
        </p:nvSpPr>
        <p:spPr>
          <a:xfrm>
            <a:off x="2849725" y="3149675"/>
            <a:ext cx="44601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000">
                <a:latin typeface="Libre Franklin Black"/>
                <a:ea typeface="Libre Franklin Black"/>
                <a:cs typeface="Libre Franklin Black"/>
                <a:sym typeface="Libre Franklin Black"/>
              </a:defRPr>
            </a:lvl1pPr>
            <a:lvl2pPr lvl="1" rtl="0">
              <a:lnSpc>
                <a:spcPct val="100000"/>
              </a:lnSpc>
              <a:spcBef>
                <a:spcPts val="0"/>
              </a:spcBef>
              <a:spcAft>
                <a:spcPts val="0"/>
              </a:spcAft>
              <a:buNone/>
              <a:defRPr sz="2000">
                <a:latin typeface="Libre Franklin Black"/>
                <a:ea typeface="Libre Franklin Black"/>
                <a:cs typeface="Libre Franklin Black"/>
                <a:sym typeface="Libre Franklin Black"/>
              </a:defRPr>
            </a:lvl2pPr>
            <a:lvl3pPr lvl="2" rtl="0">
              <a:lnSpc>
                <a:spcPct val="100000"/>
              </a:lnSpc>
              <a:spcBef>
                <a:spcPts val="0"/>
              </a:spcBef>
              <a:spcAft>
                <a:spcPts val="0"/>
              </a:spcAft>
              <a:buNone/>
              <a:defRPr sz="2000">
                <a:latin typeface="Libre Franklin Black"/>
                <a:ea typeface="Libre Franklin Black"/>
                <a:cs typeface="Libre Franklin Black"/>
                <a:sym typeface="Libre Franklin Black"/>
              </a:defRPr>
            </a:lvl3pPr>
            <a:lvl4pPr lvl="3" rtl="0">
              <a:lnSpc>
                <a:spcPct val="100000"/>
              </a:lnSpc>
              <a:spcBef>
                <a:spcPts val="0"/>
              </a:spcBef>
              <a:spcAft>
                <a:spcPts val="0"/>
              </a:spcAft>
              <a:buNone/>
              <a:defRPr sz="2000">
                <a:latin typeface="Libre Franklin Black"/>
                <a:ea typeface="Libre Franklin Black"/>
                <a:cs typeface="Libre Franklin Black"/>
                <a:sym typeface="Libre Franklin Black"/>
              </a:defRPr>
            </a:lvl4pPr>
            <a:lvl5pPr lvl="4" rtl="0">
              <a:lnSpc>
                <a:spcPct val="100000"/>
              </a:lnSpc>
              <a:spcBef>
                <a:spcPts val="0"/>
              </a:spcBef>
              <a:spcAft>
                <a:spcPts val="0"/>
              </a:spcAft>
              <a:buNone/>
              <a:defRPr sz="2000">
                <a:latin typeface="Libre Franklin Black"/>
                <a:ea typeface="Libre Franklin Black"/>
                <a:cs typeface="Libre Franklin Black"/>
                <a:sym typeface="Libre Franklin Black"/>
              </a:defRPr>
            </a:lvl5pPr>
            <a:lvl6pPr lvl="5" rtl="0">
              <a:lnSpc>
                <a:spcPct val="100000"/>
              </a:lnSpc>
              <a:spcBef>
                <a:spcPts val="0"/>
              </a:spcBef>
              <a:spcAft>
                <a:spcPts val="0"/>
              </a:spcAft>
              <a:buNone/>
              <a:defRPr sz="2000">
                <a:latin typeface="Libre Franklin Black"/>
                <a:ea typeface="Libre Franklin Black"/>
                <a:cs typeface="Libre Franklin Black"/>
                <a:sym typeface="Libre Franklin Black"/>
              </a:defRPr>
            </a:lvl6pPr>
            <a:lvl7pPr lvl="6" rtl="0">
              <a:lnSpc>
                <a:spcPct val="100000"/>
              </a:lnSpc>
              <a:spcBef>
                <a:spcPts val="0"/>
              </a:spcBef>
              <a:spcAft>
                <a:spcPts val="0"/>
              </a:spcAft>
              <a:buNone/>
              <a:defRPr sz="2000">
                <a:latin typeface="Libre Franklin Black"/>
                <a:ea typeface="Libre Franklin Black"/>
                <a:cs typeface="Libre Franklin Black"/>
                <a:sym typeface="Libre Franklin Black"/>
              </a:defRPr>
            </a:lvl7pPr>
            <a:lvl8pPr lvl="7" rtl="0">
              <a:lnSpc>
                <a:spcPct val="100000"/>
              </a:lnSpc>
              <a:spcBef>
                <a:spcPts val="0"/>
              </a:spcBef>
              <a:spcAft>
                <a:spcPts val="0"/>
              </a:spcAft>
              <a:buNone/>
              <a:defRPr sz="2000">
                <a:latin typeface="Libre Franklin Black"/>
                <a:ea typeface="Libre Franklin Black"/>
                <a:cs typeface="Libre Franklin Black"/>
                <a:sym typeface="Libre Franklin Black"/>
              </a:defRPr>
            </a:lvl8pPr>
            <a:lvl9pPr lvl="8" rtl="0">
              <a:lnSpc>
                <a:spcPct val="100000"/>
              </a:lnSpc>
              <a:spcBef>
                <a:spcPts val="0"/>
              </a:spcBef>
              <a:spcAft>
                <a:spcPts val="0"/>
              </a:spcAft>
              <a:buNone/>
              <a:defRPr sz="2000">
                <a:latin typeface="Libre Franklin Black"/>
                <a:ea typeface="Libre Franklin Black"/>
                <a:cs typeface="Libre Franklin Black"/>
                <a:sym typeface="Libre Franklin Black"/>
              </a:defRPr>
            </a:lvl9pPr>
          </a:lstStyle>
          <a:p/>
        </p:txBody>
      </p:sp>
      <p:sp>
        <p:nvSpPr>
          <p:cNvPr id="29" name="Google Shape;29;p5"/>
          <p:cNvSpPr txBox="1"/>
          <p:nvPr>
            <p:ph idx="4" type="subTitle"/>
          </p:nvPr>
        </p:nvSpPr>
        <p:spPr>
          <a:xfrm>
            <a:off x="2849725" y="3521075"/>
            <a:ext cx="4460100" cy="52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0" name="Google Shape;30;p5"/>
          <p:cNvSpPr txBox="1"/>
          <p:nvPr>
            <p:ph type="title"/>
          </p:nvPr>
        </p:nvSpPr>
        <p:spPr>
          <a:xfrm>
            <a:off x="720000" y="382125"/>
            <a:ext cx="4643100" cy="84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pic>
        <p:nvPicPr>
          <p:cNvPr id="31" name="Google Shape;31;p5"/>
          <p:cNvPicPr preferRelativeResize="0"/>
          <p:nvPr/>
        </p:nvPicPr>
        <p:blipFill rotWithShape="1">
          <a:blip r:embed="rId2">
            <a:alphaModFix/>
          </a:blip>
          <a:srcRect b="0" l="33080" r="65663" t="0"/>
          <a:stretch/>
        </p:blipFill>
        <p:spPr>
          <a:xfrm>
            <a:off x="831175" y="1455525"/>
            <a:ext cx="70499" cy="31577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720000" y="382125"/>
            <a:ext cx="4104900" cy="84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solidFill>
                  <a:schemeClr val="accent3"/>
                </a:solidFill>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pic>
        <p:nvPicPr>
          <p:cNvPr id="34" name="Google Shape;34;p6"/>
          <p:cNvPicPr preferRelativeResize="0"/>
          <p:nvPr/>
        </p:nvPicPr>
        <p:blipFill rotWithShape="1">
          <a:blip r:embed="rId2">
            <a:alphaModFix/>
          </a:blip>
          <a:srcRect b="0" l="19503" r="79240" t="0"/>
          <a:stretch/>
        </p:blipFill>
        <p:spPr>
          <a:xfrm>
            <a:off x="831175" y="1455525"/>
            <a:ext cx="70499" cy="31577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7"/>
          <p:cNvSpPr txBox="1"/>
          <p:nvPr>
            <p:ph idx="1" type="subTitle"/>
          </p:nvPr>
        </p:nvSpPr>
        <p:spPr>
          <a:xfrm>
            <a:off x="1096750" y="1957779"/>
            <a:ext cx="2920800" cy="215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37" name="Google Shape;37;p7"/>
          <p:cNvSpPr txBox="1"/>
          <p:nvPr>
            <p:ph type="title"/>
          </p:nvPr>
        </p:nvSpPr>
        <p:spPr>
          <a:xfrm>
            <a:off x="720000" y="382125"/>
            <a:ext cx="3147900" cy="84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2"/>
              </a:buClr>
              <a:buSzPts val="3200"/>
              <a:buFont typeface="Fredoka One"/>
              <a:buNone/>
              <a:defRPr>
                <a:solidFill>
                  <a:schemeClr val="accent2"/>
                </a:solidFill>
              </a:defRPr>
            </a:lvl1pPr>
            <a:lvl2pPr lvl="1" rtl="0" algn="ctr">
              <a:spcBef>
                <a:spcPts val="0"/>
              </a:spcBef>
              <a:spcAft>
                <a:spcPts val="0"/>
              </a:spcAft>
              <a:buClr>
                <a:schemeClr val="accent2"/>
              </a:buClr>
              <a:buSzPts val="3600"/>
              <a:buFont typeface="Fredoka One"/>
              <a:buNone/>
              <a:defRPr sz="3600">
                <a:solidFill>
                  <a:schemeClr val="accent2"/>
                </a:solidFill>
                <a:latin typeface="Fredoka One"/>
                <a:ea typeface="Fredoka One"/>
                <a:cs typeface="Fredoka One"/>
                <a:sym typeface="Fredoka One"/>
              </a:defRPr>
            </a:lvl2pPr>
            <a:lvl3pPr lvl="2" rtl="0" algn="ctr">
              <a:spcBef>
                <a:spcPts val="0"/>
              </a:spcBef>
              <a:spcAft>
                <a:spcPts val="0"/>
              </a:spcAft>
              <a:buClr>
                <a:schemeClr val="accent2"/>
              </a:buClr>
              <a:buSzPts val="3600"/>
              <a:buFont typeface="Fredoka One"/>
              <a:buNone/>
              <a:defRPr sz="3600">
                <a:solidFill>
                  <a:schemeClr val="accent2"/>
                </a:solidFill>
                <a:latin typeface="Fredoka One"/>
                <a:ea typeface="Fredoka One"/>
                <a:cs typeface="Fredoka One"/>
                <a:sym typeface="Fredoka One"/>
              </a:defRPr>
            </a:lvl3pPr>
            <a:lvl4pPr lvl="3" rtl="0" algn="ctr">
              <a:spcBef>
                <a:spcPts val="0"/>
              </a:spcBef>
              <a:spcAft>
                <a:spcPts val="0"/>
              </a:spcAft>
              <a:buClr>
                <a:schemeClr val="accent2"/>
              </a:buClr>
              <a:buSzPts val="3600"/>
              <a:buFont typeface="Fredoka One"/>
              <a:buNone/>
              <a:defRPr sz="3600">
                <a:solidFill>
                  <a:schemeClr val="accent2"/>
                </a:solidFill>
                <a:latin typeface="Fredoka One"/>
                <a:ea typeface="Fredoka One"/>
                <a:cs typeface="Fredoka One"/>
                <a:sym typeface="Fredoka One"/>
              </a:defRPr>
            </a:lvl4pPr>
            <a:lvl5pPr lvl="4" rtl="0" algn="ctr">
              <a:spcBef>
                <a:spcPts val="0"/>
              </a:spcBef>
              <a:spcAft>
                <a:spcPts val="0"/>
              </a:spcAft>
              <a:buClr>
                <a:schemeClr val="accent2"/>
              </a:buClr>
              <a:buSzPts val="3600"/>
              <a:buFont typeface="Fredoka One"/>
              <a:buNone/>
              <a:defRPr sz="3600">
                <a:solidFill>
                  <a:schemeClr val="accent2"/>
                </a:solidFill>
                <a:latin typeface="Fredoka One"/>
                <a:ea typeface="Fredoka One"/>
                <a:cs typeface="Fredoka One"/>
                <a:sym typeface="Fredoka One"/>
              </a:defRPr>
            </a:lvl5pPr>
            <a:lvl6pPr lvl="5" rtl="0" algn="ctr">
              <a:spcBef>
                <a:spcPts val="0"/>
              </a:spcBef>
              <a:spcAft>
                <a:spcPts val="0"/>
              </a:spcAft>
              <a:buClr>
                <a:schemeClr val="accent2"/>
              </a:buClr>
              <a:buSzPts val="3600"/>
              <a:buFont typeface="Fredoka One"/>
              <a:buNone/>
              <a:defRPr sz="3600">
                <a:solidFill>
                  <a:schemeClr val="accent2"/>
                </a:solidFill>
                <a:latin typeface="Fredoka One"/>
                <a:ea typeface="Fredoka One"/>
                <a:cs typeface="Fredoka One"/>
                <a:sym typeface="Fredoka One"/>
              </a:defRPr>
            </a:lvl6pPr>
            <a:lvl7pPr lvl="6" rtl="0" algn="ctr">
              <a:spcBef>
                <a:spcPts val="0"/>
              </a:spcBef>
              <a:spcAft>
                <a:spcPts val="0"/>
              </a:spcAft>
              <a:buClr>
                <a:schemeClr val="accent2"/>
              </a:buClr>
              <a:buSzPts val="3600"/>
              <a:buFont typeface="Fredoka One"/>
              <a:buNone/>
              <a:defRPr sz="3600">
                <a:solidFill>
                  <a:schemeClr val="accent2"/>
                </a:solidFill>
                <a:latin typeface="Fredoka One"/>
                <a:ea typeface="Fredoka One"/>
                <a:cs typeface="Fredoka One"/>
                <a:sym typeface="Fredoka One"/>
              </a:defRPr>
            </a:lvl7pPr>
            <a:lvl8pPr lvl="7" rtl="0" algn="ctr">
              <a:spcBef>
                <a:spcPts val="0"/>
              </a:spcBef>
              <a:spcAft>
                <a:spcPts val="0"/>
              </a:spcAft>
              <a:buClr>
                <a:schemeClr val="accent2"/>
              </a:buClr>
              <a:buSzPts val="3600"/>
              <a:buFont typeface="Fredoka One"/>
              <a:buNone/>
              <a:defRPr sz="3600">
                <a:solidFill>
                  <a:schemeClr val="accent2"/>
                </a:solidFill>
                <a:latin typeface="Fredoka One"/>
                <a:ea typeface="Fredoka One"/>
                <a:cs typeface="Fredoka One"/>
                <a:sym typeface="Fredoka One"/>
              </a:defRPr>
            </a:lvl8pPr>
            <a:lvl9pPr lvl="8" rtl="0" algn="ctr">
              <a:spcBef>
                <a:spcPts val="0"/>
              </a:spcBef>
              <a:spcAft>
                <a:spcPts val="0"/>
              </a:spcAft>
              <a:buClr>
                <a:schemeClr val="accent2"/>
              </a:buClr>
              <a:buSzPts val="3600"/>
              <a:buFont typeface="Fredoka One"/>
              <a:buNone/>
              <a:defRPr sz="3600">
                <a:solidFill>
                  <a:schemeClr val="accent2"/>
                </a:solidFill>
                <a:latin typeface="Fredoka One"/>
                <a:ea typeface="Fredoka One"/>
                <a:cs typeface="Fredoka One"/>
                <a:sym typeface="Fredoka One"/>
              </a:defRPr>
            </a:lvl9pPr>
          </a:lstStyle>
          <a:p/>
        </p:txBody>
      </p:sp>
      <p:pic>
        <p:nvPicPr>
          <p:cNvPr id="38" name="Google Shape;38;p7"/>
          <p:cNvPicPr preferRelativeResize="0"/>
          <p:nvPr/>
        </p:nvPicPr>
        <p:blipFill rotWithShape="1">
          <a:blip r:embed="rId2">
            <a:alphaModFix/>
          </a:blip>
          <a:srcRect b="0" l="71094" r="27649" t="0"/>
          <a:stretch/>
        </p:blipFill>
        <p:spPr>
          <a:xfrm>
            <a:off x="831175" y="1450787"/>
            <a:ext cx="70499" cy="31577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grpSp>
        <p:nvGrpSpPr>
          <p:cNvPr id="40" name="Google Shape;40;p8"/>
          <p:cNvGrpSpPr/>
          <p:nvPr/>
        </p:nvGrpSpPr>
        <p:grpSpPr>
          <a:xfrm>
            <a:off x="7" y="543000"/>
            <a:ext cx="9143992" cy="4069076"/>
            <a:chOff x="7" y="543000"/>
            <a:chExt cx="9143992" cy="4069076"/>
          </a:xfrm>
        </p:grpSpPr>
        <p:pic>
          <p:nvPicPr>
            <p:cNvPr id="41" name="Google Shape;41;p8"/>
            <p:cNvPicPr preferRelativeResize="0"/>
            <p:nvPr/>
          </p:nvPicPr>
          <p:blipFill rotWithShape="1">
            <a:blip r:embed="rId2">
              <a:alphaModFix/>
            </a:blip>
            <a:srcRect b="0" l="11584" r="87441" t="0"/>
            <a:stretch/>
          </p:blipFill>
          <p:spPr>
            <a:xfrm>
              <a:off x="831175" y="543000"/>
              <a:ext cx="70499" cy="4069076"/>
            </a:xfrm>
            <a:prstGeom prst="rect">
              <a:avLst/>
            </a:prstGeom>
            <a:noFill/>
            <a:ln>
              <a:noFill/>
            </a:ln>
          </p:spPr>
        </p:pic>
        <p:pic>
          <p:nvPicPr>
            <p:cNvPr id="42" name="Google Shape;42;p8"/>
            <p:cNvPicPr preferRelativeResize="0"/>
            <p:nvPr/>
          </p:nvPicPr>
          <p:blipFill rotWithShape="1">
            <a:blip r:embed="rId3">
              <a:alphaModFix/>
            </a:blip>
            <a:srcRect b="-139" l="0" r="89965" t="140"/>
            <a:stretch/>
          </p:blipFill>
          <p:spPr>
            <a:xfrm>
              <a:off x="7" y="543000"/>
              <a:ext cx="725799" cy="4069076"/>
            </a:xfrm>
            <a:prstGeom prst="rect">
              <a:avLst/>
            </a:prstGeom>
            <a:noFill/>
            <a:ln>
              <a:noFill/>
            </a:ln>
          </p:spPr>
        </p:pic>
        <p:pic>
          <p:nvPicPr>
            <p:cNvPr id="43" name="Google Shape;43;p8"/>
            <p:cNvPicPr preferRelativeResize="0"/>
            <p:nvPr/>
          </p:nvPicPr>
          <p:blipFill rotWithShape="1">
            <a:blip r:embed="rId4">
              <a:alphaModFix/>
            </a:blip>
            <a:srcRect b="0" l="87441" r="11584" t="0"/>
            <a:stretch/>
          </p:blipFill>
          <p:spPr>
            <a:xfrm>
              <a:off x="8242332" y="543000"/>
              <a:ext cx="70499" cy="4069076"/>
            </a:xfrm>
            <a:prstGeom prst="rect">
              <a:avLst/>
            </a:prstGeom>
            <a:noFill/>
            <a:ln>
              <a:noFill/>
            </a:ln>
          </p:spPr>
        </p:pic>
        <p:pic>
          <p:nvPicPr>
            <p:cNvPr id="44" name="Google Shape;44;p8"/>
            <p:cNvPicPr preferRelativeResize="0"/>
            <p:nvPr/>
          </p:nvPicPr>
          <p:blipFill rotWithShape="1">
            <a:blip r:embed="rId5">
              <a:alphaModFix/>
            </a:blip>
            <a:srcRect b="0" l="89965" r="0" t="0"/>
            <a:stretch/>
          </p:blipFill>
          <p:spPr>
            <a:xfrm>
              <a:off x="8418200" y="543000"/>
              <a:ext cx="725799" cy="4069076"/>
            </a:xfrm>
            <a:prstGeom prst="rect">
              <a:avLst/>
            </a:prstGeom>
            <a:noFill/>
            <a:ln>
              <a:noFill/>
            </a:ln>
          </p:spPr>
        </p:pic>
      </p:grpSp>
      <p:sp>
        <p:nvSpPr>
          <p:cNvPr id="45" name="Google Shape;45;p8"/>
          <p:cNvSpPr txBox="1"/>
          <p:nvPr>
            <p:ph type="title"/>
          </p:nvPr>
        </p:nvSpPr>
        <p:spPr>
          <a:xfrm>
            <a:off x="1297500" y="1383258"/>
            <a:ext cx="6549000" cy="24966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Clr>
                <a:schemeClr val="dk1"/>
              </a:buClr>
              <a:buSzPts val="8500"/>
              <a:buNone/>
              <a:defRPr sz="8000">
                <a:solidFill>
                  <a:schemeClr val="dk1"/>
                </a:solidFill>
              </a:defRPr>
            </a:lvl1pPr>
            <a:lvl2pPr lvl="1" rtl="0">
              <a:lnSpc>
                <a:spcPct val="80000"/>
              </a:lnSpc>
              <a:spcBef>
                <a:spcPts val="0"/>
              </a:spcBef>
              <a:spcAft>
                <a:spcPts val="0"/>
              </a:spcAft>
              <a:buClr>
                <a:schemeClr val="dk1"/>
              </a:buClr>
              <a:buSzPts val="2800"/>
              <a:buNone/>
              <a:defRPr>
                <a:solidFill>
                  <a:schemeClr val="dk1"/>
                </a:solidFill>
              </a:defRPr>
            </a:lvl2pPr>
            <a:lvl3pPr lvl="2" rtl="0">
              <a:lnSpc>
                <a:spcPct val="80000"/>
              </a:lnSpc>
              <a:spcBef>
                <a:spcPts val="0"/>
              </a:spcBef>
              <a:spcAft>
                <a:spcPts val="0"/>
              </a:spcAft>
              <a:buClr>
                <a:schemeClr val="dk1"/>
              </a:buClr>
              <a:buSzPts val="2800"/>
              <a:buNone/>
              <a:defRPr>
                <a:solidFill>
                  <a:schemeClr val="dk1"/>
                </a:solidFill>
              </a:defRPr>
            </a:lvl3pPr>
            <a:lvl4pPr lvl="3" rtl="0">
              <a:lnSpc>
                <a:spcPct val="80000"/>
              </a:lnSpc>
              <a:spcBef>
                <a:spcPts val="0"/>
              </a:spcBef>
              <a:spcAft>
                <a:spcPts val="0"/>
              </a:spcAft>
              <a:buClr>
                <a:schemeClr val="dk1"/>
              </a:buClr>
              <a:buSzPts val="2800"/>
              <a:buNone/>
              <a:defRPr>
                <a:solidFill>
                  <a:schemeClr val="dk1"/>
                </a:solidFill>
              </a:defRPr>
            </a:lvl4pPr>
            <a:lvl5pPr lvl="4" rtl="0">
              <a:lnSpc>
                <a:spcPct val="80000"/>
              </a:lnSpc>
              <a:spcBef>
                <a:spcPts val="0"/>
              </a:spcBef>
              <a:spcAft>
                <a:spcPts val="0"/>
              </a:spcAft>
              <a:buClr>
                <a:schemeClr val="dk1"/>
              </a:buClr>
              <a:buSzPts val="2800"/>
              <a:buNone/>
              <a:defRPr>
                <a:solidFill>
                  <a:schemeClr val="dk1"/>
                </a:solidFill>
              </a:defRPr>
            </a:lvl5pPr>
            <a:lvl6pPr lvl="5" rtl="0">
              <a:lnSpc>
                <a:spcPct val="80000"/>
              </a:lnSpc>
              <a:spcBef>
                <a:spcPts val="0"/>
              </a:spcBef>
              <a:spcAft>
                <a:spcPts val="0"/>
              </a:spcAft>
              <a:buClr>
                <a:schemeClr val="dk1"/>
              </a:buClr>
              <a:buSzPts val="2800"/>
              <a:buNone/>
              <a:defRPr>
                <a:solidFill>
                  <a:schemeClr val="dk1"/>
                </a:solidFill>
              </a:defRPr>
            </a:lvl6pPr>
            <a:lvl7pPr lvl="6" rtl="0">
              <a:lnSpc>
                <a:spcPct val="80000"/>
              </a:lnSpc>
              <a:spcBef>
                <a:spcPts val="0"/>
              </a:spcBef>
              <a:spcAft>
                <a:spcPts val="0"/>
              </a:spcAft>
              <a:buClr>
                <a:schemeClr val="dk1"/>
              </a:buClr>
              <a:buSzPts val="2800"/>
              <a:buNone/>
              <a:defRPr>
                <a:solidFill>
                  <a:schemeClr val="dk1"/>
                </a:solidFill>
              </a:defRPr>
            </a:lvl7pPr>
            <a:lvl8pPr lvl="7" rtl="0">
              <a:lnSpc>
                <a:spcPct val="80000"/>
              </a:lnSpc>
              <a:spcBef>
                <a:spcPts val="0"/>
              </a:spcBef>
              <a:spcAft>
                <a:spcPts val="0"/>
              </a:spcAft>
              <a:buClr>
                <a:schemeClr val="dk1"/>
              </a:buClr>
              <a:buSzPts val="2800"/>
              <a:buNone/>
              <a:defRPr>
                <a:solidFill>
                  <a:schemeClr val="dk1"/>
                </a:solidFill>
              </a:defRPr>
            </a:lvl8pPr>
            <a:lvl9pPr lvl="8" rtl="0">
              <a:lnSpc>
                <a:spcPct val="80000"/>
              </a:lnSpc>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txBox="1"/>
          <p:nvPr>
            <p:ph idx="1" type="subTitle"/>
          </p:nvPr>
        </p:nvSpPr>
        <p:spPr>
          <a:xfrm flipH="1">
            <a:off x="5835950" y="3140390"/>
            <a:ext cx="2511900" cy="1556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lvl1pPr>
            <a:lvl2pPr lvl="1" rtl="0" algn="r">
              <a:spcBef>
                <a:spcPts val="0"/>
              </a:spcBef>
              <a:spcAft>
                <a:spcPts val="0"/>
              </a:spcAft>
              <a:buNone/>
              <a:defRPr sz="1600"/>
            </a:lvl2pPr>
            <a:lvl3pPr lvl="2" rtl="0" algn="r">
              <a:spcBef>
                <a:spcPts val="0"/>
              </a:spcBef>
              <a:spcAft>
                <a:spcPts val="0"/>
              </a:spcAft>
              <a:buNone/>
              <a:defRPr sz="1600"/>
            </a:lvl3pPr>
            <a:lvl4pPr lvl="3" rtl="0" algn="r">
              <a:spcBef>
                <a:spcPts val="0"/>
              </a:spcBef>
              <a:spcAft>
                <a:spcPts val="0"/>
              </a:spcAft>
              <a:buNone/>
              <a:defRPr sz="1600"/>
            </a:lvl4pPr>
            <a:lvl5pPr lvl="4" rtl="0" algn="r">
              <a:spcBef>
                <a:spcPts val="0"/>
              </a:spcBef>
              <a:spcAft>
                <a:spcPts val="0"/>
              </a:spcAft>
              <a:buNone/>
              <a:defRPr sz="1600"/>
            </a:lvl5pPr>
            <a:lvl6pPr lvl="5" rtl="0" algn="r">
              <a:spcBef>
                <a:spcPts val="0"/>
              </a:spcBef>
              <a:spcAft>
                <a:spcPts val="0"/>
              </a:spcAft>
              <a:buNone/>
              <a:defRPr sz="1600"/>
            </a:lvl6pPr>
            <a:lvl7pPr lvl="6" rtl="0" algn="r">
              <a:spcBef>
                <a:spcPts val="0"/>
              </a:spcBef>
              <a:spcAft>
                <a:spcPts val="0"/>
              </a:spcAft>
              <a:buNone/>
              <a:defRPr sz="1600"/>
            </a:lvl7pPr>
            <a:lvl8pPr lvl="7" rtl="0" algn="r">
              <a:spcBef>
                <a:spcPts val="0"/>
              </a:spcBef>
              <a:spcAft>
                <a:spcPts val="0"/>
              </a:spcAft>
              <a:buNone/>
              <a:defRPr sz="1600"/>
            </a:lvl8pPr>
            <a:lvl9pPr lvl="8" rtl="0" algn="r">
              <a:spcBef>
                <a:spcPts val="0"/>
              </a:spcBef>
              <a:spcAft>
                <a:spcPts val="0"/>
              </a:spcAft>
              <a:buNone/>
              <a:defRPr sz="1600"/>
            </a:lvl9pPr>
          </a:lstStyle>
          <a:p/>
        </p:txBody>
      </p:sp>
      <p:sp>
        <p:nvSpPr>
          <p:cNvPr id="48" name="Google Shape;48;p9"/>
          <p:cNvSpPr txBox="1"/>
          <p:nvPr>
            <p:ph type="title"/>
          </p:nvPr>
        </p:nvSpPr>
        <p:spPr>
          <a:xfrm>
            <a:off x="720000" y="382125"/>
            <a:ext cx="4722900" cy="8460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Font typeface="Fredoka One"/>
              <a:buNone/>
              <a:defRPr/>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pic>
        <p:nvPicPr>
          <p:cNvPr id="49" name="Google Shape;49;p9"/>
          <p:cNvPicPr preferRelativeResize="0"/>
          <p:nvPr/>
        </p:nvPicPr>
        <p:blipFill rotWithShape="1">
          <a:blip r:embed="rId2">
            <a:alphaModFix/>
          </a:blip>
          <a:srcRect b="0" l="68379" r="30364" t="0"/>
          <a:stretch/>
        </p:blipFill>
        <p:spPr>
          <a:xfrm>
            <a:off x="831175" y="1455525"/>
            <a:ext cx="70499" cy="31577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50" name="Shape 50"/>
        <p:cNvGrpSpPr/>
        <p:nvPr/>
      </p:nvGrpSpPr>
      <p:grpSpPr>
        <a:xfrm>
          <a:off x="0" y="0"/>
          <a:ext cx="0" cy="0"/>
          <a:chOff x="0" y="0"/>
          <a:chExt cx="0" cy="0"/>
        </a:xfrm>
      </p:grpSpPr>
      <p:sp>
        <p:nvSpPr>
          <p:cNvPr id="51" name="Google Shape;51;p10"/>
          <p:cNvSpPr txBox="1"/>
          <p:nvPr>
            <p:ph type="title"/>
          </p:nvPr>
        </p:nvSpPr>
        <p:spPr>
          <a:xfrm>
            <a:off x="1096750" y="3794200"/>
            <a:ext cx="4736100" cy="9993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200"/>
              <a:buFont typeface="Fredoka One"/>
              <a:buNone/>
              <a:defRPr sz="2800">
                <a:solidFill>
                  <a:schemeClr val="lt1"/>
                </a:solidFill>
              </a:defRPr>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
        <p:nvSpPr>
          <p:cNvPr id="52" name="Google Shape;52;p10"/>
          <p:cNvSpPr/>
          <p:nvPr/>
        </p:nvSpPr>
        <p:spPr>
          <a:xfrm>
            <a:off x="828475" y="3921300"/>
            <a:ext cx="73200" cy="69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1.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2116"/>
            <a:ext cx="2674800" cy="84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2400"/>
              <a:buFont typeface="Libre Franklin Black"/>
              <a:buNone/>
              <a:defRPr sz="2400">
                <a:solidFill>
                  <a:schemeClr val="accent1"/>
                </a:solidFill>
                <a:latin typeface="Libre Franklin Black"/>
                <a:ea typeface="Libre Franklin Black"/>
                <a:cs typeface="Libre Franklin Black"/>
                <a:sym typeface="Libre Franklin Black"/>
              </a:defRPr>
            </a:lvl1pPr>
            <a:lvl2pPr lvl="1" rtl="0" algn="ctr">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2pPr>
            <a:lvl3pPr lvl="2" rtl="0" algn="ctr">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3pPr>
            <a:lvl4pPr lvl="3" rtl="0" algn="ctr">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4pPr>
            <a:lvl5pPr lvl="4" rtl="0" algn="ctr">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5pPr>
            <a:lvl6pPr lvl="5" rtl="0" algn="ctr">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6pPr>
            <a:lvl7pPr lvl="6" rtl="0" algn="ctr">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7pPr>
            <a:lvl8pPr lvl="7" rtl="0" algn="ctr">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8pPr>
            <a:lvl9pPr lvl="8" rtl="0" algn="ctr">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9pPr>
          </a:lstStyle>
          <a:p/>
        </p:txBody>
      </p:sp>
      <p:sp>
        <p:nvSpPr>
          <p:cNvPr id="7" name="Google Shape;7;p1"/>
          <p:cNvSpPr txBox="1"/>
          <p:nvPr>
            <p:ph idx="1" type="body"/>
          </p:nvPr>
        </p:nvSpPr>
        <p:spPr>
          <a:xfrm>
            <a:off x="3048650" y="539500"/>
            <a:ext cx="5375400" cy="4069500"/>
          </a:xfrm>
          <a:prstGeom prst="rect">
            <a:avLst/>
          </a:prstGeom>
          <a:noFill/>
          <a:ln>
            <a:noFill/>
          </a:ln>
        </p:spPr>
        <p:txBody>
          <a:bodyPr anchorCtr="0" anchor="ctr"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1pPr>
            <a:lvl2pPr indent="-330200" lvl="1" marL="9144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2pPr>
            <a:lvl3pPr indent="-330200" lvl="2" marL="13716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3pPr>
            <a:lvl4pPr indent="-330200" lvl="3" marL="18288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4pPr>
            <a:lvl5pPr indent="-330200" lvl="4" marL="22860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5pPr>
            <a:lvl6pPr indent="-330200" lvl="5" marL="27432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6pPr>
            <a:lvl7pPr indent="-330200" lvl="6" marL="32004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7pPr>
            <a:lvl8pPr indent="-330200" lvl="7" marL="36576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8pPr>
            <a:lvl9pPr indent="-330200" lvl="8" marL="41148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49" name="Shape 249"/>
        <p:cNvGrpSpPr/>
        <p:nvPr/>
      </p:nvGrpSpPr>
      <p:grpSpPr>
        <a:xfrm>
          <a:off x="0" y="0"/>
          <a:ext cx="0" cy="0"/>
          <a:chOff x="0" y="0"/>
          <a:chExt cx="0" cy="0"/>
        </a:xfrm>
      </p:grpSpPr>
      <p:sp>
        <p:nvSpPr>
          <p:cNvPr id="250" name="Google Shape;250;p3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51" name="Google Shape;251;p3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57.xml"/><Relationship Id="rId5" Type="http://schemas.openxmlformats.org/officeDocument/2006/relationships/hyperlink" Target="http://bit.ly/33VAFh3" TargetMode="External"/><Relationship Id="rId6" Type="http://schemas.openxmlformats.org/officeDocument/2006/relationships/slide" Target="/ppt/slides/slide53.xml"/><Relationship Id="rId7" Type="http://schemas.openxmlformats.org/officeDocument/2006/relationships/slide" Target="/ppt/slides/slide52.xml"/><Relationship Id="rId8" Type="http://schemas.openxmlformats.org/officeDocument/2006/relationships/slide" Target="/ppt/slides/slide54.xml"/><Relationship Id="rId11" Type="http://schemas.openxmlformats.org/officeDocument/2006/relationships/slide" Target="/ppt/slides/slide58.xml"/><Relationship Id="rId10" Type="http://schemas.openxmlformats.org/officeDocument/2006/relationships/slide" Target="/ppt/slides/slide57.xml"/><Relationship Id="rId13" Type="http://schemas.openxmlformats.org/officeDocument/2006/relationships/slide" Target="/ppt/slides/slide59.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15" Type="http://schemas.openxmlformats.org/officeDocument/2006/relationships/slide" Target="/ppt/slides/slide65.xml"/><Relationship Id="rId14" Type="http://schemas.openxmlformats.org/officeDocument/2006/relationships/slide" Target="/ppt/slides/slide5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6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6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hyperlink" Target="https://docs.google.com/spreadsheets/d/1AX8wR84PbjUzZhAROf31wIdcMpfMfNUG2xuKclLXzhY/copy" TargetMode="Externa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hyperlink" Target="https://docs.google.com/spreadsheets/d/1AX8wR84PbjUzZhAROf31wIdcMpfMfNUG2xuKclLXzhY/copy" TargetMode="Externa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 Id="rId3" Type="http://schemas.openxmlformats.org/officeDocument/2006/relationships/hyperlink" Target="https://docs.google.com/spreadsheets/d/1AX8wR84PbjUzZhAROf31wIdcMpfMfNUG2xuKclLXzhY/copy" TargetMode="Externa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6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hyperlink" Target="https://www.freepik.com/free-photo/close-up-sticky-note-with-product-backlog_7816260.htm/?utm_source=slidesgo_template&amp;utm_medium=referral-link&amp;utm_campaign=sg_resources&amp;utm_content=freepik" TargetMode="External"/><Relationship Id="rId4" Type="http://schemas.openxmlformats.org/officeDocument/2006/relationships/hyperlink" Target="https://www.freepik.com/free-photo/close-up-sticky-note-with-product-backlog_7816260.htm/?utm_source=slidesgo_template&amp;utm_medium=referral-link&amp;utm_campaign=sg_resources&amp;utm_content=freepik" TargetMode="External"/><Relationship Id="rId9" Type="http://schemas.openxmlformats.org/officeDocument/2006/relationships/hyperlink" Target="https://www.freepik.com/free-photo/woman-planning-business-method_7816244.htm/?utm_source=slidesgo_template&amp;utm_medium=referral-link&amp;utm_campaign=sg_resources&amp;utm_content=freepik" TargetMode="External"/><Relationship Id="rId5" Type="http://schemas.openxmlformats.org/officeDocument/2006/relationships/hyperlink" Target="https://www.freepik.com/free-photo/close-up-adult-man-working-project_7816285.htm/?utm_source=slidesgo_template&amp;utm_medium=referral-link&amp;utm_campaign=sg_resources&amp;utm_content=freepik" TargetMode="External"/><Relationship Id="rId6" Type="http://schemas.openxmlformats.org/officeDocument/2006/relationships/hyperlink" Target="https://www.freepik.com/free-photo/adult-man-preparing-business-plan_7816251.htm/?utm_source=slidesgo_template&amp;utm_medium=referral-link&amp;utm_campaign=sg_resources&amp;utm_content=freepik" TargetMode="External"/><Relationship Id="rId7" Type="http://schemas.openxmlformats.org/officeDocument/2006/relationships/hyperlink" Target="https://www.freepik.com/free-photo/close-up-business-analysis-table_7816209.htm/?utm_source=slidesgo_template&amp;utm_medium=referral-link&amp;utm_campaign=sg_resources&amp;utm_content=freepik" TargetMode="External"/><Relationship Id="rId8" Type="http://schemas.openxmlformats.org/officeDocument/2006/relationships/hyperlink" Target="https://www.freepik.com/free-photo/colleagues-planning-business-project_7816219.htm/?utm_source=slidesgo_template&amp;utm_medium=referral-link&amp;utm_campaign=sg_resources&amp;utm_content=freepik" TargetMode="External"/><Relationship Id="rId11" Type="http://schemas.openxmlformats.org/officeDocument/2006/relationships/hyperlink" Target="https://www.freepik.com/free-vector/memphis-holographic-card-collection_1214362.htm/?utm_source=slidesgo_template&amp;utm_medium=referral-link&amp;utm_campaign=sg_resources&amp;utm_content=freepik" TargetMode="External"/><Relationship Id="rId10" Type="http://schemas.openxmlformats.org/officeDocument/2006/relationships/hyperlink" Target="https://www.freepik.com/free-vector/holographic-cards-set_1211249.htm/?utm_source=slidesgo_template&amp;utm_medium=referral-link&amp;utm_campaign=sg_resources&amp;utm_content=freepik" TargetMode="External"/><Relationship Id="rId13" Type="http://schemas.openxmlformats.org/officeDocument/2006/relationships/hyperlink" Target="https://www.freepik.com/free-vector/pack-four-holographic-cards_1213676.htm/?utm_source=slidesgo_template&amp;utm_medium=referral-link&amp;utm_campaign=sg_resources&amp;utm_content=freepik" TargetMode="External"/><Relationship Id="rId12" Type="http://schemas.openxmlformats.org/officeDocument/2006/relationships/hyperlink" Target="https://www.freepik.com/free-vector/set-abstract-holographic-cards_1219164.htm/?utm_source=slidesgo_template&amp;utm_medium=referral-link&amp;utm_campaign=sg_resources&amp;utm_content=freepik" TargetMode="External"/><Relationship Id="rId14" Type="http://schemas.openxmlformats.org/officeDocument/2006/relationships/hyperlink" Target="https://www.freepik.com/free-vector/modern-holographic-cards_1214363.htm#page=1&amp;query=holographic&amp;position=31/?utm_source=slidesgo_template&amp;utm_medium=referral-link&amp;utm_campaign=sg_resources&amp;utm_content=freepik"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hyperlink" Target="https://www.freepik.com/free-vector/multicolor-holographic-cards_1219500.htm/?utm_source=slidesgo_template&amp;utm_medium=referral-link&amp;utm_campaign=sg_resources&amp;utm_content=freepik" TargetMode="External"/><Relationship Id="rId4" Type="http://schemas.openxmlformats.org/officeDocument/2006/relationships/hyperlink" Target="https://www.freepik.com/free-vector/holographic-cards-pack_1219150.htm/?utm_source=slidesgo_template&amp;utm_medium=referral-link&amp;utm_campaign=sg_resources&amp;utm_content=freepik" TargetMode="External"/><Relationship Id="rId5" Type="http://schemas.openxmlformats.org/officeDocument/2006/relationships/hyperlink" Target="https://www.freepik.com/free-photo/bearded-man-working-laptop_7816284.htm/?utm_source=slidesgo_template&amp;utm_medium=referral-link&amp;utm_campaign=sg_resources&amp;utm_content=freepik" TargetMode="External"/><Relationship Id="rId6" Type="http://schemas.openxmlformats.org/officeDocument/2006/relationships/hyperlink" Target="https://www.freepik.com/free-photo/adult-woman-planning-project-office_7816278.htm/?utm_source=slidesgo_template&amp;utm_medium=referral-link&amp;utm_campaign=sg_resources&amp;utm_content=freepik" TargetMode="External"/><Relationship Id="rId7" Type="http://schemas.openxmlformats.org/officeDocument/2006/relationships/hyperlink" Target="https://www.freepik.com/free-photo/close-up-colleagues-analysing-business-chart_7816239.htm/?utm_source=slidesgo_template&amp;utm_medium=referral-link&amp;utm_campaign=sg_resources&amp;utm_content=freepik" TargetMode="External"/><Relationship Id="rId8" Type="http://schemas.openxmlformats.org/officeDocument/2006/relationships/hyperlink" Target="https://www.freepik.com/free-photo/couple-with-arms-crossed_3408484.htm/?utm_source=slidesgo_template&amp;utm_medium=referral-link&amp;utm_campaign=sg_resources&amp;utm_content=freepik"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6.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7.xml"/><Relationship Id="rId3" Type="http://schemas.openxmlformats.org/officeDocument/2006/relationships/hyperlink" Target="https://fonts.google.com/specimen/Libre+Frankli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8.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47.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50.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58.gif"/><Relationship Id="rId14" Type="http://schemas.openxmlformats.org/officeDocument/2006/relationships/image" Target="../media/image52.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63.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9.xml"/><Relationship Id="rId3" Type="http://schemas.openxmlformats.org/officeDocument/2006/relationships/hyperlink" Target="https://bit.ly/2ZjL1p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5.xml"/><Relationship Id="rId3" Type="http://schemas.openxmlformats.org/officeDocument/2006/relationships/hyperlink" Target="https://chrome.google.com/webstore/detail/flaticon-for-gsuit-gslide/haekgjfnhhdkgfgmldhfokhmfkgmciba"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59.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2.xml"/><Relationship Id="rId3" Type="http://schemas.openxmlformats.org/officeDocument/2006/relationships/hyperlink" Target="http://bit.ly/2PfT4lq" TargetMode="Externa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0"/>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0"/>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447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0"/>
          <p:cNvSpPr txBox="1"/>
          <p:nvPr>
            <p:ph type="ctrTitle"/>
          </p:nvPr>
        </p:nvSpPr>
        <p:spPr>
          <a:xfrm>
            <a:off x="1103375" y="1526318"/>
            <a:ext cx="5384700" cy="256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HOLOGRAPHIC GRADIENTS</a:t>
            </a:r>
            <a:r>
              <a:rPr lang="en"/>
              <a:t> </a:t>
            </a:r>
            <a:r>
              <a:rPr lang="en">
                <a:latin typeface="Libre Franklin Light"/>
                <a:ea typeface="Libre Franklin Light"/>
                <a:cs typeface="Libre Franklin Light"/>
                <a:sym typeface="Libre Franklin Light"/>
              </a:rPr>
              <a:t>CONSULTING TOOLKIT</a:t>
            </a:r>
            <a:endParaRPr>
              <a:latin typeface="Libre Franklin Light"/>
              <a:ea typeface="Libre Franklin Light"/>
              <a:cs typeface="Libre Franklin Light"/>
              <a:sym typeface="Libre Franklin Light"/>
            </a:endParaRPr>
          </a:p>
        </p:txBody>
      </p:sp>
      <p:sp>
        <p:nvSpPr>
          <p:cNvPr id="261" name="Google Shape;261;p40"/>
          <p:cNvSpPr txBox="1"/>
          <p:nvPr>
            <p:ph idx="1" type="subTitle"/>
          </p:nvPr>
        </p:nvSpPr>
        <p:spPr>
          <a:xfrm>
            <a:off x="1103375" y="4293943"/>
            <a:ext cx="4350300" cy="4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262" name="Google Shape;262;p40"/>
          <p:cNvGrpSpPr/>
          <p:nvPr/>
        </p:nvGrpSpPr>
        <p:grpSpPr>
          <a:xfrm>
            <a:off x="1210289" y="1505893"/>
            <a:ext cx="4879199" cy="1174676"/>
            <a:chOff x="829289" y="1267325"/>
            <a:chExt cx="4879199" cy="1174676"/>
          </a:xfrm>
        </p:grpSpPr>
        <p:sp>
          <p:nvSpPr>
            <p:cNvPr id="263" name="Google Shape;263;p40"/>
            <p:cNvSpPr/>
            <p:nvPr/>
          </p:nvSpPr>
          <p:spPr>
            <a:xfrm>
              <a:off x="844241" y="1267325"/>
              <a:ext cx="4864247" cy="484000"/>
            </a:xfrm>
            <a:prstGeom prst="rect">
              <a:avLst/>
            </a:prstGeom>
          </p:spPr>
          <p:txBody>
            <a:bodyPr>
              <a:prstTxWarp prst="textPlain"/>
            </a:bodyPr>
            <a:lstStyle/>
            <a:p>
              <a:pPr lvl="0" algn="ctr"/>
              <a:r>
                <a:rPr b="0" i="0">
                  <a:ln>
                    <a:noFill/>
                  </a:ln>
                  <a:gradFill>
                    <a:gsLst>
                      <a:gs pos="0">
                        <a:schemeClr val="accent3"/>
                      </a:gs>
                      <a:gs pos="36000">
                        <a:schemeClr val="dk2"/>
                      </a:gs>
                      <a:gs pos="62000">
                        <a:schemeClr val="accent2"/>
                      </a:gs>
                      <a:gs pos="100000">
                        <a:schemeClr val="accent3"/>
                      </a:gs>
                    </a:gsLst>
                    <a:lin ang="2700006" scaled="0"/>
                  </a:gradFill>
                  <a:latin typeface="Libre Franklin;900"/>
                </a:rPr>
                <a:t>HOLOGRAPHIC</a:t>
              </a:r>
            </a:p>
          </p:txBody>
        </p:sp>
        <p:sp>
          <p:nvSpPr>
            <p:cNvPr id="264" name="Google Shape;264;p40"/>
            <p:cNvSpPr/>
            <p:nvPr/>
          </p:nvSpPr>
          <p:spPr>
            <a:xfrm>
              <a:off x="829289" y="1958001"/>
              <a:ext cx="3887967" cy="484000"/>
            </a:xfrm>
            <a:prstGeom prst="rect">
              <a:avLst/>
            </a:prstGeom>
          </p:spPr>
          <p:txBody>
            <a:bodyPr>
              <a:prstTxWarp prst="textPlain"/>
            </a:bodyPr>
            <a:lstStyle/>
            <a:p>
              <a:pPr lvl="0" algn="ctr"/>
              <a:r>
                <a:rPr b="0" i="0">
                  <a:ln>
                    <a:noFill/>
                  </a:ln>
                  <a:gradFill>
                    <a:gsLst>
                      <a:gs pos="0">
                        <a:schemeClr val="accent3"/>
                      </a:gs>
                      <a:gs pos="36000">
                        <a:schemeClr val="dk2"/>
                      </a:gs>
                      <a:gs pos="62000">
                        <a:schemeClr val="accent2"/>
                      </a:gs>
                      <a:gs pos="100000">
                        <a:schemeClr val="accent3"/>
                      </a:gs>
                    </a:gsLst>
                    <a:lin ang="2700006" scaled="0"/>
                  </a:gradFill>
                  <a:latin typeface="Libre Franklin;900"/>
                </a:rPr>
                <a:t>GRADIENTS</a:t>
              </a: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9"/>
          <p:cNvSpPr txBox="1"/>
          <p:nvPr>
            <p:ph type="title"/>
          </p:nvPr>
        </p:nvSpPr>
        <p:spPr>
          <a:xfrm>
            <a:off x="720000" y="382125"/>
            <a:ext cx="41049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OF ANNUAL PROFITABLE GROWTH</a:t>
            </a:r>
            <a:endParaRPr/>
          </a:p>
        </p:txBody>
      </p:sp>
      <p:sp>
        <p:nvSpPr>
          <p:cNvPr id="352" name="Google Shape;352;p49"/>
          <p:cNvSpPr txBox="1"/>
          <p:nvPr>
            <p:ph idx="4294967295" type="subTitle"/>
          </p:nvPr>
        </p:nvSpPr>
        <p:spPr>
          <a:xfrm flipH="1">
            <a:off x="1273450" y="3360744"/>
            <a:ext cx="1740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ibre Franklin Black"/>
                <a:ea typeface="Libre Franklin Black"/>
                <a:cs typeface="Libre Franklin Black"/>
                <a:sym typeface="Libre Franklin Black"/>
              </a:rPr>
              <a:t>PLAN</a:t>
            </a:r>
            <a:endParaRPr sz="2000">
              <a:latin typeface="Libre Franklin Black"/>
              <a:ea typeface="Libre Franklin Black"/>
              <a:cs typeface="Libre Franklin Black"/>
              <a:sym typeface="Libre Franklin Black"/>
            </a:endParaRPr>
          </a:p>
        </p:txBody>
      </p:sp>
      <p:sp>
        <p:nvSpPr>
          <p:cNvPr id="353" name="Google Shape;353;p49"/>
          <p:cNvSpPr txBox="1"/>
          <p:nvPr>
            <p:ph idx="4294967295" type="subTitle"/>
          </p:nvPr>
        </p:nvSpPr>
        <p:spPr>
          <a:xfrm flipH="1">
            <a:off x="1273450" y="3777990"/>
            <a:ext cx="17400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Venus </a:t>
            </a:r>
            <a:r>
              <a:rPr lang="en"/>
              <a:t>has a lovely name</a:t>
            </a:r>
            <a:endParaRPr sz="1600"/>
          </a:p>
        </p:txBody>
      </p:sp>
      <p:sp>
        <p:nvSpPr>
          <p:cNvPr id="354" name="Google Shape;354;p49"/>
          <p:cNvSpPr txBox="1"/>
          <p:nvPr>
            <p:ph idx="4294967295" type="subTitle"/>
          </p:nvPr>
        </p:nvSpPr>
        <p:spPr>
          <a:xfrm flipH="1">
            <a:off x="3018082" y="3138194"/>
            <a:ext cx="1740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ibre Franklin Black"/>
                <a:ea typeface="Libre Franklin Black"/>
                <a:cs typeface="Libre Franklin Black"/>
                <a:sym typeface="Libre Franklin Black"/>
              </a:rPr>
              <a:t>ADAPT</a:t>
            </a:r>
            <a:endParaRPr sz="2000">
              <a:latin typeface="Libre Franklin Black"/>
              <a:ea typeface="Libre Franklin Black"/>
              <a:cs typeface="Libre Franklin Black"/>
              <a:sym typeface="Libre Franklin Black"/>
            </a:endParaRPr>
          </a:p>
        </p:txBody>
      </p:sp>
      <p:sp>
        <p:nvSpPr>
          <p:cNvPr id="355" name="Google Shape;355;p49"/>
          <p:cNvSpPr txBox="1"/>
          <p:nvPr>
            <p:ph idx="4294967295" type="subTitle"/>
          </p:nvPr>
        </p:nvSpPr>
        <p:spPr>
          <a:xfrm flipH="1">
            <a:off x="3018082" y="3555440"/>
            <a:ext cx="17400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 very cold place</a:t>
            </a:r>
            <a:endParaRPr/>
          </a:p>
        </p:txBody>
      </p:sp>
      <p:sp>
        <p:nvSpPr>
          <p:cNvPr id="356" name="Google Shape;356;p49"/>
          <p:cNvSpPr txBox="1"/>
          <p:nvPr>
            <p:ph idx="4294967295" type="subTitle"/>
          </p:nvPr>
        </p:nvSpPr>
        <p:spPr>
          <a:xfrm flipH="1">
            <a:off x="4762713" y="2915644"/>
            <a:ext cx="1740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ibre Franklin Black"/>
                <a:ea typeface="Libre Franklin Black"/>
                <a:cs typeface="Libre Franklin Black"/>
                <a:sym typeface="Libre Franklin Black"/>
              </a:rPr>
              <a:t>TEST</a:t>
            </a:r>
            <a:endParaRPr sz="2000">
              <a:latin typeface="Libre Franklin Black"/>
              <a:ea typeface="Libre Franklin Black"/>
              <a:cs typeface="Libre Franklin Black"/>
              <a:sym typeface="Libre Franklin Black"/>
            </a:endParaRPr>
          </a:p>
        </p:txBody>
      </p:sp>
      <p:sp>
        <p:nvSpPr>
          <p:cNvPr id="357" name="Google Shape;357;p49"/>
          <p:cNvSpPr txBox="1"/>
          <p:nvPr>
            <p:ph idx="4294967295" type="subTitle"/>
          </p:nvPr>
        </p:nvSpPr>
        <p:spPr>
          <a:xfrm flipH="1">
            <a:off x="4762713" y="3332890"/>
            <a:ext cx="17400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358" name="Google Shape;358;p49"/>
          <p:cNvSpPr txBox="1"/>
          <p:nvPr>
            <p:ph idx="4294967295" type="subTitle"/>
          </p:nvPr>
        </p:nvSpPr>
        <p:spPr>
          <a:xfrm flipH="1">
            <a:off x="6507350" y="2686444"/>
            <a:ext cx="1740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ibre Franklin Black"/>
                <a:ea typeface="Libre Franklin Black"/>
                <a:cs typeface="Libre Franklin Black"/>
                <a:sym typeface="Libre Franklin Black"/>
              </a:rPr>
              <a:t>REPORT</a:t>
            </a:r>
            <a:endParaRPr sz="2000">
              <a:latin typeface="Libre Franklin Black"/>
              <a:ea typeface="Libre Franklin Black"/>
              <a:cs typeface="Libre Franklin Black"/>
              <a:sym typeface="Libre Franklin Black"/>
            </a:endParaRPr>
          </a:p>
        </p:txBody>
      </p:sp>
      <p:sp>
        <p:nvSpPr>
          <p:cNvPr id="359" name="Google Shape;359;p49"/>
          <p:cNvSpPr txBox="1"/>
          <p:nvPr>
            <p:ph idx="4294967295" type="subTitle"/>
          </p:nvPr>
        </p:nvSpPr>
        <p:spPr>
          <a:xfrm flipH="1">
            <a:off x="6507350" y="3103690"/>
            <a:ext cx="17400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farthest from the Sun</a:t>
            </a:r>
            <a:endParaRPr/>
          </a:p>
        </p:txBody>
      </p:sp>
      <p:sp>
        <p:nvSpPr>
          <p:cNvPr id="360" name="Google Shape;360;p49"/>
          <p:cNvSpPr txBox="1"/>
          <p:nvPr>
            <p:ph idx="4294967295" type="title"/>
          </p:nvPr>
        </p:nvSpPr>
        <p:spPr>
          <a:xfrm>
            <a:off x="1273450" y="2474002"/>
            <a:ext cx="1740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2020</a:t>
            </a:r>
            <a:endParaRPr>
              <a:solidFill>
                <a:schemeClr val="dk1"/>
              </a:solidFill>
            </a:endParaRPr>
          </a:p>
        </p:txBody>
      </p:sp>
      <p:sp>
        <p:nvSpPr>
          <p:cNvPr id="361" name="Google Shape;361;p49"/>
          <p:cNvSpPr txBox="1"/>
          <p:nvPr>
            <p:ph idx="4294967295" type="title"/>
          </p:nvPr>
        </p:nvSpPr>
        <p:spPr>
          <a:xfrm>
            <a:off x="3018083" y="2249091"/>
            <a:ext cx="1740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2021</a:t>
            </a:r>
            <a:endParaRPr>
              <a:solidFill>
                <a:schemeClr val="dk1"/>
              </a:solidFill>
            </a:endParaRPr>
          </a:p>
        </p:txBody>
      </p:sp>
      <p:sp>
        <p:nvSpPr>
          <p:cNvPr id="362" name="Google Shape;362;p49"/>
          <p:cNvSpPr txBox="1"/>
          <p:nvPr>
            <p:ph idx="4294967295" type="title"/>
          </p:nvPr>
        </p:nvSpPr>
        <p:spPr>
          <a:xfrm>
            <a:off x="4762717" y="2024180"/>
            <a:ext cx="1740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2022</a:t>
            </a:r>
            <a:endParaRPr>
              <a:solidFill>
                <a:schemeClr val="dk1"/>
              </a:solidFill>
            </a:endParaRPr>
          </a:p>
        </p:txBody>
      </p:sp>
      <p:sp>
        <p:nvSpPr>
          <p:cNvPr id="363" name="Google Shape;363;p49"/>
          <p:cNvSpPr txBox="1"/>
          <p:nvPr>
            <p:ph idx="4294967295" type="title"/>
          </p:nvPr>
        </p:nvSpPr>
        <p:spPr>
          <a:xfrm>
            <a:off x="6507350" y="1799269"/>
            <a:ext cx="1740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2023</a:t>
            </a:r>
            <a:endParaRPr>
              <a:solidFill>
                <a:schemeClr val="dk1"/>
              </a:solidFill>
            </a:endParaRPr>
          </a:p>
        </p:txBody>
      </p:sp>
      <p:grpSp>
        <p:nvGrpSpPr>
          <p:cNvPr id="364" name="Google Shape;364;p49"/>
          <p:cNvGrpSpPr/>
          <p:nvPr/>
        </p:nvGrpSpPr>
        <p:grpSpPr>
          <a:xfrm>
            <a:off x="1096750" y="2319050"/>
            <a:ext cx="7327400" cy="906821"/>
            <a:chOff x="1096750" y="2319050"/>
            <a:chExt cx="7327400" cy="906821"/>
          </a:xfrm>
        </p:grpSpPr>
        <p:sp>
          <p:nvSpPr>
            <p:cNvPr id="365" name="Google Shape;365;p49"/>
            <p:cNvSpPr/>
            <p:nvPr/>
          </p:nvSpPr>
          <p:spPr>
            <a:xfrm>
              <a:off x="1096750" y="2996671"/>
              <a:ext cx="2093400" cy="229200"/>
            </a:xfrm>
            <a:prstGeom prst="rect">
              <a:avLst/>
            </a:prstGeom>
            <a:gradFill>
              <a:gsLst>
                <a:gs pos="0">
                  <a:schemeClr val="lt2"/>
                </a:gs>
                <a:gs pos="100000">
                  <a:schemeClr val="accent3"/>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9"/>
            <p:cNvSpPr/>
            <p:nvPr/>
          </p:nvSpPr>
          <p:spPr>
            <a:xfrm>
              <a:off x="2841382" y="2770794"/>
              <a:ext cx="2093400" cy="229200"/>
            </a:xfrm>
            <a:prstGeom prst="rect">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9"/>
            <p:cNvSpPr/>
            <p:nvPr/>
          </p:nvSpPr>
          <p:spPr>
            <a:xfrm>
              <a:off x="4586013" y="2544916"/>
              <a:ext cx="2093400" cy="229200"/>
            </a:xfrm>
            <a:prstGeom prst="rect">
              <a:avLst/>
            </a:prstGeom>
            <a:gradFill>
              <a:gsLst>
                <a:gs pos="0">
                  <a:schemeClr val="accent3"/>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49"/>
            <p:cNvGrpSpPr/>
            <p:nvPr/>
          </p:nvGrpSpPr>
          <p:grpSpPr>
            <a:xfrm>
              <a:off x="6330650" y="2319050"/>
              <a:ext cx="2093500" cy="229200"/>
              <a:chOff x="6330650" y="2319050"/>
              <a:chExt cx="2093500" cy="229200"/>
            </a:xfrm>
          </p:grpSpPr>
          <p:sp>
            <p:nvSpPr>
              <p:cNvPr id="369" name="Google Shape;369;p49"/>
              <p:cNvSpPr/>
              <p:nvPr/>
            </p:nvSpPr>
            <p:spPr>
              <a:xfrm>
                <a:off x="6330650" y="2319050"/>
                <a:ext cx="1836600" cy="229200"/>
              </a:xfrm>
              <a:prstGeom prst="rect">
                <a:avLst/>
              </a:prstGeom>
              <a:gradFill>
                <a:gsLst>
                  <a:gs pos="0">
                    <a:schemeClr val="l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9"/>
              <p:cNvSpPr/>
              <p:nvPr/>
            </p:nvSpPr>
            <p:spPr>
              <a:xfrm rot="5400000">
                <a:off x="8195250" y="2318946"/>
                <a:ext cx="228600" cy="2292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0"/>
          <p:cNvSpPr txBox="1"/>
          <p:nvPr>
            <p:ph type="title"/>
          </p:nvPr>
        </p:nvSpPr>
        <p:spPr>
          <a:xfrm>
            <a:off x="720000" y="382125"/>
            <a:ext cx="38556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STRATEGIC PLANNING OF GOALS</a:t>
            </a:r>
            <a:endParaRPr/>
          </a:p>
        </p:txBody>
      </p:sp>
      <p:graphicFrame>
        <p:nvGraphicFramePr>
          <p:cNvPr id="376" name="Google Shape;376;p50"/>
          <p:cNvGraphicFramePr/>
          <p:nvPr/>
        </p:nvGraphicFramePr>
        <p:xfrm>
          <a:off x="1168088" y="1455525"/>
          <a:ext cx="3000000" cy="3000000"/>
        </p:xfrm>
        <a:graphic>
          <a:graphicData uri="http://schemas.openxmlformats.org/drawingml/2006/table">
            <a:tbl>
              <a:tblPr>
                <a:noFill/>
                <a:tableStyleId>{FFF4AEF8-A210-4C28-B819-FFA12939AB6F}</a:tableStyleId>
              </a:tblPr>
              <a:tblGrid>
                <a:gridCol w="509100"/>
                <a:gridCol w="3183750"/>
                <a:gridCol w="509000"/>
                <a:gridCol w="509000"/>
                <a:gridCol w="509000"/>
                <a:gridCol w="509000"/>
                <a:gridCol w="509000"/>
                <a:gridCol w="509000"/>
                <a:gridCol w="509000"/>
              </a:tblGrid>
              <a:tr h="526275">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r">
                        <a:spcBef>
                          <a:spcPts val="0"/>
                        </a:spcBef>
                        <a:spcAft>
                          <a:spcPts val="0"/>
                        </a:spcAft>
                        <a:buNone/>
                      </a:pPr>
                      <a:r>
                        <a:rPr lang="en" sz="1600">
                          <a:solidFill>
                            <a:schemeClr val="dk1"/>
                          </a:solidFill>
                          <a:latin typeface="Libre Franklin Black"/>
                          <a:ea typeface="Libre Franklin Black"/>
                          <a:cs typeface="Libre Franklin Black"/>
                          <a:sym typeface="Libre Franklin Black"/>
                        </a:rPr>
                        <a:t>WEEK</a:t>
                      </a:r>
                      <a:endParaRPr sz="1600">
                        <a:solidFill>
                          <a:schemeClr val="dk1"/>
                        </a:solidFill>
                        <a:latin typeface="Libre Franklin Black"/>
                        <a:ea typeface="Libre Franklin Black"/>
                        <a:cs typeface="Libre Franklin Black"/>
                        <a:sym typeface="Libre Franklin Black"/>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600">
                          <a:solidFill>
                            <a:schemeClr val="dk1"/>
                          </a:solidFill>
                          <a:latin typeface="Libre Franklin Black"/>
                          <a:ea typeface="Libre Franklin Black"/>
                          <a:cs typeface="Libre Franklin Black"/>
                          <a:sym typeface="Libre Franklin Black"/>
                        </a:rPr>
                        <a:t>1</a:t>
                      </a:r>
                      <a:endParaRPr sz="1600">
                        <a:solidFill>
                          <a:schemeClr val="dk1"/>
                        </a:solidFill>
                        <a:latin typeface="Libre Franklin Black"/>
                        <a:ea typeface="Libre Franklin Black"/>
                        <a:cs typeface="Libre Franklin Black"/>
                        <a:sym typeface="Libre Franklin Black"/>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600">
                          <a:solidFill>
                            <a:schemeClr val="dk1"/>
                          </a:solidFill>
                          <a:latin typeface="Libre Franklin Black"/>
                          <a:ea typeface="Libre Franklin Black"/>
                          <a:cs typeface="Libre Franklin Black"/>
                          <a:sym typeface="Libre Franklin Black"/>
                        </a:rPr>
                        <a:t>2</a:t>
                      </a:r>
                      <a:endParaRPr sz="1600">
                        <a:solidFill>
                          <a:schemeClr val="dk1"/>
                        </a:solidFill>
                        <a:latin typeface="Libre Franklin Black"/>
                        <a:ea typeface="Libre Franklin Black"/>
                        <a:cs typeface="Libre Franklin Black"/>
                        <a:sym typeface="Libre Franklin Black"/>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600">
                          <a:solidFill>
                            <a:schemeClr val="dk1"/>
                          </a:solidFill>
                          <a:latin typeface="Libre Franklin Black"/>
                          <a:ea typeface="Libre Franklin Black"/>
                          <a:cs typeface="Libre Franklin Black"/>
                          <a:sym typeface="Libre Franklin Black"/>
                        </a:rPr>
                        <a:t>3</a:t>
                      </a:r>
                      <a:endParaRPr sz="1600">
                        <a:solidFill>
                          <a:schemeClr val="dk1"/>
                        </a:solidFill>
                        <a:latin typeface="Libre Franklin Black"/>
                        <a:ea typeface="Libre Franklin Black"/>
                        <a:cs typeface="Libre Franklin Black"/>
                        <a:sym typeface="Libre Franklin Black"/>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600">
                          <a:solidFill>
                            <a:schemeClr val="dk1"/>
                          </a:solidFill>
                          <a:latin typeface="Libre Franklin Black"/>
                          <a:ea typeface="Libre Franklin Black"/>
                          <a:cs typeface="Libre Franklin Black"/>
                          <a:sym typeface="Libre Franklin Black"/>
                        </a:rPr>
                        <a:t>4</a:t>
                      </a:r>
                      <a:endParaRPr sz="1600">
                        <a:solidFill>
                          <a:schemeClr val="dk1"/>
                        </a:solidFill>
                        <a:latin typeface="Libre Franklin Black"/>
                        <a:ea typeface="Libre Franklin Black"/>
                        <a:cs typeface="Libre Franklin Black"/>
                        <a:sym typeface="Libre Franklin Black"/>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600">
                          <a:solidFill>
                            <a:schemeClr val="dk1"/>
                          </a:solidFill>
                          <a:latin typeface="Libre Franklin Black"/>
                          <a:ea typeface="Libre Franklin Black"/>
                          <a:cs typeface="Libre Franklin Black"/>
                          <a:sym typeface="Libre Franklin Black"/>
                        </a:rPr>
                        <a:t>5</a:t>
                      </a:r>
                      <a:endParaRPr sz="1600">
                        <a:solidFill>
                          <a:schemeClr val="dk1"/>
                        </a:solidFill>
                        <a:latin typeface="Libre Franklin Black"/>
                        <a:ea typeface="Libre Franklin Black"/>
                        <a:cs typeface="Libre Franklin Black"/>
                        <a:sym typeface="Libre Franklin Black"/>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600">
                          <a:solidFill>
                            <a:schemeClr val="dk1"/>
                          </a:solidFill>
                          <a:latin typeface="Libre Franklin Black"/>
                          <a:ea typeface="Libre Franklin Black"/>
                          <a:cs typeface="Libre Franklin Black"/>
                          <a:sym typeface="Libre Franklin Black"/>
                        </a:rPr>
                        <a:t>6</a:t>
                      </a:r>
                      <a:endParaRPr sz="1600">
                        <a:solidFill>
                          <a:schemeClr val="dk1"/>
                        </a:solidFill>
                        <a:latin typeface="Libre Franklin Black"/>
                        <a:ea typeface="Libre Franklin Black"/>
                        <a:cs typeface="Libre Franklin Black"/>
                        <a:sym typeface="Libre Franklin Black"/>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600">
                          <a:solidFill>
                            <a:schemeClr val="dk1"/>
                          </a:solidFill>
                          <a:latin typeface="Libre Franklin Black"/>
                          <a:ea typeface="Libre Franklin Black"/>
                          <a:cs typeface="Libre Franklin Black"/>
                          <a:sym typeface="Libre Franklin Black"/>
                        </a:rPr>
                        <a:t>7</a:t>
                      </a:r>
                      <a:endParaRPr sz="1600">
                        <a:solidFill>
                          <a:schemeClr val="dk1"/>
                        </a:solidFill>
                        <a:latin typeface="Libre Franklin Black"/>
                        <a:ea typeface="Libre Franklin Black"/>
                        <a:cs typeface="Libre Franklin Black"/>
                        <a:sym typeface="Libre Franklin Black"/>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r>
              <a:tr h="526275">
                <a:tc>
                  <a:txBody>
                    <a:bodyPr/>
                    <a:lstStyle/>
                    <a:p>
                      <a:pPr indent="0" lvl="0" marL="0" rtl="0" algn="ctr">
                        <a:spcBef>
                          <a:spcPts val="0"/>
                        </a:spcBef>
                        <a:spcAft>
                          <a:spcPts val="0"/>
                        </a:spcAft>
                        <a:buNone/>
                      </a:pPr>
                      <a:r>
                        <a:rPr b="1" lang="en" sz="1600">
                          <a:solidFill>
                            <a:schemeClr val="dk1"/>
                          </a:solidFill>
                          <a:latin typeface="Libre Franklin"/>
                          <a:ea typeface="Libre Franklin"/>
                          <a:cs typeface="Libre Franklin"/>
                          <a:sym typeface="Libre Franklin"/>
                        </a:rPr>
                        <a:t>1</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1"/>
                          </a:solidFill>
                          <a:latin typeface="Libre Franklin"/>
                          <a:ea typeface="Libre Franklin"/>
                          <a:cs typeface="Libre Franklin"/>
                          <a:sym typeface="Libre Franklin"/>
                        </a:rPr>
                        <a:t>Key strategic objectives</a:t>
                      </a:r>
                      <a:endParaRPr b="1"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526275">
                <a:tc>
                  <a:txBody>
                    <a:bodyPr/>
                    <a:lstStyle/>
                    <a:p>
                      <a:pPr indent="0" lvl="0" marL="0" rtl="0" algn="ctr">
                        <a:spcBef>
                          <a:spcPts val="0"/>
                        </a:spcBef>
                        <a:spcAft>
                          <a:spcPts val="0"/>
                        </a:spcAft>
                        <a:buNone/>
                      </a:pPr>
                      <a:r>
                        <a:rPr b="1" lang="en" sz="1600">
                          <a:solidFill>
                            <a:schemeClr val="dk1"/>
                          </a:solidFill>
                          <a:latin typeface="Libre Franklin"/>
                          <a:ea typeface="Libre Franklin"/>
                          <a:cs typeface="Libre Franklin"/>
                          <a:sym typeface="Libre Franklin"/>
                        </a:rPr>
                        <a:t>2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1"/>
                          </a:solidFill>
                          <a:latin typeface="Libre Franklin"/>
                          <a:ea typeface="Libre Franklin"/>
                          <a:cs typeface="Libre Franklin"/>
                          <a:sym typeface="Libre Franklin"/>
                        </a:rPr>
                        <a:t>Create strategy map</a:t>
                      </a:r>
                      <a:endParaRPr b="1"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526275">
                <a:tc>
                  <a:txBody>
                    <a:bodyPr/>
                    <a:lstStyle/>
                    <a:p>
                      <a:pPr indent="0" lvl="0" marL="0" rtl="0" algn="ctr">
                        <a:spcBef>
                          <a:spcPts val="0"/>
                        </a:spcBef>
                        <a:spcAft>
                          <a:spcPts val="0"/>
                        </a:spcAft>
                        <a:buNone/>
                      </a:pPr>
                      <a:r>
                        <a:rPr b="1" lang="en" sz="1600">
                          <a:solidFill>
                            <a:schemeClr val="dk1"/>
                          </a:solidFill>
                          <a:latin typeface="Libre Franklin"/>
                          <a:ea typeface="Libre Franklin"/>
                          <a:cs typeface="Libre Franklin"/>
                          <a:sym typeface="Libre Franklin"/>
                        </a:rPr>
                        <a:t>3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1"/>
                          </a:solidFill>
                          <a:latin typeface="Libre Franklin"/>
                          <a:ea typeface="Libre Franklin"/>
                          <a:cs typeface="Libre Franklin"/>
                          <a:sym typeface="Libre Franklin"/>
                        </a:rPr>
                        <a:t>Identify objectives</a:t>
                      </a:r>
                      <a:endParaRPr b="1"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526275">
                <a:tc>
                  <a:txBody>
                    <a:bodyPr/>
                    <a:lstStyle/>
                    <a:p>
                      <a:pPr indent="0" lvl="0" marL="0" rtl="0" algn="ctr">
                        <a:spcBef>
                          <a:spcPts val="0"/>
                        </a:spcBef>
                        <a:spcAft>
                          <a:spcPts val="0"/>
                        </a:spcAft>
                        <a:buNone/>
                      </a:pPr>
                      <a:r>
                        <a:rPr b="1" lang="en" sz="1600">
                          <a:solidFill>
                            <a:schemeClr val="dk1"/>
                          </a:solidFill>
                          <a:latin typeface="Libre Franklin"/>
                          <a:ea typeface="Libre Franklin"/>
                          <a:cs typeface="Libre Franklin"/>
                          <a:sym typeface="Libre Franklin"/>
                        </a:rPr>
                        <a:t>4</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1"/>
                          </a:solidFill>
                          <a:latin typeface="Libre Franklin"/>
                          <a:ea typeface="Libre Franklin"/>
                          <a:cs typeface="Libre Franklin"/>
                          <a:sym typeface="Libre Franklin"/>
                        </a:rPr>
                        <a:t>Getting the first report</a:t>
                      </a:r>
                      <a:endParaRPr b="1"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600">
                        <a:solidFill>
                          <a:schemeClr val="dk1"/>
                        </a:solidFill>
                        <a:latin typeface="Libre Franklin"/>
                        <a:ea typeface="Libre Franklin"/>
                        <a:cs typeface="Libre Franklin"/>
                        <a:sym typeface="Libre Frankl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377" name="Google Shape;377;p50"/>
          <p:cNvSpPr/>
          <p:nvPr/>
        </p:nvSpPr>
        <p:spPr>
          <a:xfrm>
            <a:off x="1096750" y="4384047"/>
            <a:ext cx="228600" cy="2292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0"/>
          <p:cNvSpPr txBox="1"/>
          <p:nvPr/>
        </p:nvSpPr>
        <p:spPr>
          <a:xfrm>
            <a:off x="1325350" y="4384047"/>
            <a:ext cx="1455900" cy="2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Libre Franklin"/>
                <a:ea typeface="Libre Franklin"/>
                <a:cs typeface="Libre Franklin"/>
                <a:sym typeface="Libre Franklin"/>
              </a:rPr>
              <a:t>Workshop 1</a:t>
            </a:r>
            <a:endParaRPr/>
          </a:p>
        </p:txBody>
      </p:sp>
      <p:sp>
        <p:nvSpPr>
          <p:cNvPr id="379" name="Google Shape;379;p50"/>
          <p:cNvSpPr/>
          <p:nvPr/>
        </p:nvSpPr>
        <p:spPr>
          <a:xfrm>
            <a:off x="2978851" y="4384047"/>
            <a:ext cx="228600" cy="2292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0"/>
          <p:cNvSpPr txBox="1"/>
          <p:nvPr/>
        </p:nvSpPr>
        <p:spPr>
          <a:xfrm>
            <a:off x="3207451" y="4384047"/>
            <a:ext cx="1455900" cy="2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Libre Franklin"/>
                <a:ea typeface="Libre Franklin"/>
                <a:cs typeface="Libre Franklin"/>
                <a:sym typeface="Libre Franklin"/>
              </a:rPr>
              <a:t>Workshop 2</a:t>
            </a:r>
            <a:endParaRPr sz="1600">
              <a:solidFill>
                <a:schemeClr val="dk1"/>
              </a:solidFill>
              <a:latin typeface="Libre Franklin"/>
              <a:ea typeface="Libre Franklin"/>
              <a:cs typeface="Libre Franklin"/>
              <a:sym typeface="Libre Franklin"/>
            </a:endParaRPr>
          </a:p>
        </p:txBody>
      </p:sp>
      <p:sp>
        <p:nvSpPr>
          <p:cNvPr id="381" name="Google Shape;381;p50"/>
          <p:cNvSpPr/>
          <p:nvPr/>
        </p:nvSpPr>
        <p:spPr>
          <a:xfrm>
            <a:off x="4860953" y="4384047"/>
            <a:ext cx="228600" cy="2292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0"/>
          <p:cNvSpPr txBox="1"/>
          <p:nvPr/>
        </p:nvSpPr>
        <p:spPr>
          <a:xfrm>
            <a:off x="5089553" y="4384047"/>
            <a:ext cx="1455900" cy="2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Libre Franklin"/>
                <a:ea typeface="Libre Franklin"/>
                <a:cs typeface="Libre Franklin"/>
                <a:sym typeface="Libre Franklin"/>
              </a:rPr>
              <a:t>Workshop 2</a:t>
            </a:r>
            <a:endParaRPr sz="1600">
              <a:solidFill>
                <a:schemeClr val="dk1"/>
              </a:solidFill>
              <a:latin typeface="Libre Franklin"/>
              <a:ea typeface="Libre Franklin"/>
              <a:cs typeface="Libre Franklin"/>
              <a:sym typeface="Libre Franklin"/>
            </a:endParaRPr>
          </a:p>
        </p:txBody>
      </p:sp>
      <p:sp>
        <p:nvSpPr>
          <p:cNvPr id="383" name="Google Shape;383;p50"/>
          <p:cNvSpPr/>
          <p:nvPr/>
        </p:nvSpPr>
        <p:spPr>
          <a:xfrm>
            <a:off x="6743054" y="4384047"/>
            <a:ext cx="228600" cy="2292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0"/>
          <p:cNvSpPr txBox="1"/>
          <p:nvPr/>
        </p:nvSpPr>
        <p:spPr>
          <a:xfrm>
            <a:off x="6971654" y="4384047"/>
            <a:ext cx="1455900" cy="2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Libre Franklin"/>
                <a:ea typeface="Libre Franklin"/>
                <a:cs typeface="Libre Franklin"/>
                <a:sym typeface="Libre Franklin"/>
              </a:rPr>
              <a:t>Workshop 3</a:t>
            </a:r>
            <a:endParaRPr sz="1600">
              <a:solidFill>
                <a:schemeClr val="dk1"/>
              </a:solidFill>
              <a:latin typeface="Libre Franklin"/>
              <a:ea typeface="Libre Franklin"/>
              <a:cs typeface="Libre Franklin"/>
              <a:sym typeface="Libre Franklin"/>
            </a:endParaRPr>
          </a:p>
        </p:txBody>
      </p:sp>
      <p:sp>
        <p:nvSpPr>
          <p:cNvPr id="385" name="Google Shape;385;p50"/>
          <p:cNvSpPr/>
          <p:nvPr/>
        </p:nvSpPr>
        <p:spPr>
          <a:xfrm>
            <a:off x="6523950" y="2130300"/>
            <a:ext cx="228600" cy="2292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0"/>
          <p:cNvSpPr/>
          <p:nvPr/>
        </p:nvSpPr>
        <p:spPr>
          <a:xfrm>
            <a:off x="7034329" y="2656613"/>
            <a:ext cx="228600" cy="2292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0"/>
          <p:cNvSpPr/>
          <p:nvPr/>
        </p:nvSpPr>
        <p:spPr>
          <a:xfrm>
            <a:off x="7544708" y="3182813"/>
            <a:ext cx="228600" cy="2292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0"/>
          <p:cNvSpPr/>
          <p:nvPr/>
        </p:nvSpPr>
        <p:spPr>
          <a:xfrm>
            <a:off x="8055088" y="3709013"/>
            <a:ext cx="228600" cy="2292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1"/>
          <p:cNvSpPr txBox="1"/>
          <p:nvPr>
            <p:ph idx="9" type="title"/>
          </p:nvPr>
        </p:nvSpPr>
        <p:spPr>
          <a:xfrm>
            <a:off x="720000" y="382125"/>
            <a:ext cx="33273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STRATEGIC PLAN OF THE TEAM </a:t>
            </a:r>
            <a:endParaRPr/>
          </a:p>
        </p:txBody>
      </p:sp>
      <p:sp>
        <p:nvSpPr>
          <p:cNvPr id="394" name="Google Shape;394;p51"/>
          <p:cNvSpPr/>
          <p:nvPr/>
        </p:nvSpPr>
        <p:spPr>
          <a:xfrm>
            <a:off x="1834175" y="1465493"/>
            <a:ext cx="895500" cy="895500"/>
          </a:xfrm>
          <a:prstGeom prst="rect">
            <a:avLst/>
          </a:prstGeom>
          <a:gradFill>
            <a:gsLst>
              <a:gs pos="0">
                <a:schemeClr val="lt2"/>
              </a:gs>
              <a:gs pos="50000">
                <a:schemeClr val="accent1"/>
              </a:gs>
              <a:gs pos="100000">
                <a:schemeClr val="accent3"/>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1"/>
          <p:cNvSpPr/>
          <p:nvPr/>
        </p:nvSpPr>
        <p:spPr>
          <a:xfrm>
            <a:off x="1834175" y="2589281"/>
            <a:ext cx="895500" cy="895500"/>
          </a:xfrm>
          <a:prstGeom prst="rect">
            <a:avLst/>
          </a:prstGeom>
          <a:gradFill>
            <a:gsLst>
              <a:gs pos="0">
                <a:schemeClr val="lt2"/>
              </a:gs>
              <a:gs pos="50000">
                <a:schemeClr val="accent1"/>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1"/>
          <p:cNvSpPr/>
          <p:nvPr/>
        </p:nvSpPr>
        <p:spPr>
          <a:xfrm>
            <a:off x="1834175" y="3713068"/>
            <a:ext cx="895500" cy="895500"/>
          </a:xfrm>
          <a:prstGeom prst="rect">
            <a:avLst/>
          </a:prstGeom>
          <a:gradFill>
            <a:gsLst>
              <a:gs pos="0">
                <a:schemeClr val="accent3"/>
              </a:gs>
              <a:gs pos="36000">
                <a:schemeClr val="dk2"/>
              </a:gs>
              <a:gs pos="62000">
                <a:schemeClr val="accent2"/>
              </a:gs>
              <a:gs pos="100000">
                <a:schemeClr val="accent3"/>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1"/>
          <p:cNvSpPr txBox="1"/>
          <p:nvPr>
            <p:ph idx="1" type="subTitle"/>
          </p:nvPr>
        </p:nvSpPr>
        <p:spPr>
          <a:xfrm>
            <a:off x="2849725" y="1455514"/>
            <a:ext cx="44601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LEADERSHIP TEAM</a:t>
            </a:r>
            <a:endParaRPr/>
          </a:p>
        </p:txBody>
      </p:sp>
      <p:sp>
        <p:nvSpPr>
          <p:cNvPr id="398" name="Google Shape;398;p51"/>
          <p:cNvSpPr txBox="1"/>
          <p:nvPr>
            <p:ph idx="4" type="subTitle"/>
          </p:nvPr>
        </p:nvSpPr>
        <p:spPr>
          <a:xfrm>
            <a:off x="2849725" y="2579301"/>
            <a:ext cx="44601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CORE TEAM</a:t>
            </a:r>
            <a:endParaRPr/>
          </a:p>
        </p:txBody>
      </p:sp>
      <p:sp>
        <p:nvSpPr>
          <p:cNvPr id="399" name="Google Shape;399;p51"/>
          <p:cNvSpPr txBox="1"/>
          <p:nvPr>
            <p:ph idx="2" type="subTitle"/>
          </p:nvPr>
        </p:nvSpPr>
        <p:spPr>
          <a:xfrm>
            <a:off x="2849725" y="1826914"/>
            <a:ext cx="4460100" cy="52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400" name="Google Shape;400;p51"/>
          <p:cNvSpPr txBox="1"/>
          <p:nvPr>
            <p:ph idx="7" type="subTitle"/>
          </p:nvPr>
        </p:nvSpPr>
        <p:spPr>
          <a:xfrm>
            <a:off x="2849725" y="3703089"/>
            <a:ext cx="44601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MEASUREMENT TEAM</a:t>
            </a:r>
            <a:endParaRPr/>
          </a:p>
        </p:txBody>
      </p:sp>
      <p:sp>
        <p:nvSpPr>
          <p:cNvPr id="401" name="Google Shape;401;p51"/>
          <p:cNvSpPr txBox="1"/>
          <p:nvPr>
            <p:ph type="title"/>
          </p:nvPr>
        </p:nvSpPr>
        <p:spPr>
          <a:xfrm>
            <a:off x="1934073" y="1649543"/>
            <a:ext cx="6957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402" name="Google Shape;402;p51"/>
          <p:cNvSpPr txBox="1"/>
          <p:nvPr>
            <p:ph idx="3" type="title"/>
          </p:nvPr>
        </p:nvSpPr>
        <p:spPr>
          <a:xfrm>
            <a:off x="1934074" y="2773331"/>
            <a:ext cx="6957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403" name="Google Shape;403;p51"/>
          <p:cNvSpPr txBox="1"/>
          <p:nvPr>
            <p:ph idx="6" type="title"/>
          </p:nvPr>
        </p:nvSpPr>
        <p:spPr>
          <a:xfrm>
            <a:off x="1934077" y="3897118"/>
            <a:ext cx="6957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04" name="Google Shape;404;p51"/>
          <p:cNvSpPr txBox="1"/>
          <p:nvPr>
            <p:ph idx="5" type="subTitle"/>
          </p:nvPr>
        </p:nvSpPr>
        <p:spPr>
          <a:xfrm>
            <a:off x="2849725" y="2950701"/>
            <a:ext cx="4460100" cy="52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a:t>
            </a:r>
            <a:endParaRPr/>
          </a:p>
        </p:txBody>
      </p:sp>
      <p:sp>
        <p:nvSpPr>
          <p:cNvPr id="405" name="Google Shape;405;p51"/>
          <p:cNvSpPr txBox="1"/>
          <p:nvPr>
            <p:ph idx="8" type="subTitle"/>
          </p:nvPr>
        </p:nvSpPr>
        <p:spPr>
          <a:xfrm>
            <a:off x="2849725" y="4074489"/>
            <a:ext cx="4460100" cy="52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2"/>
          <p:cNvSpPr txBox="1"/>
          <p:nvPr>
            <p:ph idx="1" type="body"/>
          </p:nvPr>
        </p:nvSpPr>
        <p:spPr>
          <a:xfrm>
            <a:off x="4927575" y="3076095"/>
            <a:ext cx="3496500" cy="1384800"/>
          </a:xfrm>
          <a:prstGeom prst="rect">
            <a:avLst/>
          </a:prstGeom>
        </p:spPr>
        <p:txBody>
          <a:bodyPr anchorCtr="0" anchor="t" bIns="91425" lIns="91425" spcFirstLastPara="1" rIns="91425" wrap="square" tIns="91425">
            <a:noAutofit/>
          </a:bodyPr>
          <a:lstStyle/>
          <a:p>
            <a:pPr indent="-193040" lvl="0" marL="182880" rtl="0" algn="ctr">
              <a:spcBef>
                <a:spcPts val="0"/>
              </a:spcBef>
              <a:spcAft>
                <a:spcPts val="0"/>
              </a:spcAft>
              <a:buSzPts val="1600"/>
              <a:buChar char="■"/>
            </a:pPr>
            <a:r>
              <a:rPr lang="en"/>
              <a:t>Write your vision here</a:t>
            </a:r>
            <a:endParaRPr/>
          </a:p>
          <a:p>
            <a:pPr indent="-193040" lvl="0" marL="182880" rtl="0" algn="ctr">
              <a:spcBef>
                <a:spcPts val="0"/>
              </a:spcBef>
              <a:spcAft>
                <a:spcPts val="0"/>
              </a:spcAft>
              <a:buSzPts val="1600"/>
              <a:buChar char="■"/>
            </a:pPr>
            <a:r>
              <a:rPr lang="en"/>
              <a:t>Write your vision here</a:t>
            </a:r>
            <a:endParaRPr/>
          </a:p>
          <a:p>
            <a:pPr indent="-193040" lvl="0" marL="182880" rtl="0" algn="ctr">
              <a:spcBef>
                <a:spcPts val="0"/>
              </a:spcBef>
              <a:spcAft>
                <a:spcPts val="0"/>
              </a:spcAft>
              <a:buSzPts val="1600"/>
              <a:buChar char="■"/>
            </a:pPr>
            <a:r>
              <a:rPr lang="en"/>
              <a:t>Write your vision here</a:t>
            </a:r>
            <a:endParaRPr/>
          </a:p>
          <a:p>
            <a:pPr indent="-193040" lvl="0" marL="182880" rtl="0" algn="ctr">
              <a:spcBef>
                <a:spcPts val="0"/>
              </a:spcBef>
              <a:spcAft>
                <a:spcPts val="0"/>
              </a:spcAft>
              <a:buSzPts val="1600"/>
              <a:buChar char="■"/>
            </a:pPr>
            <a:r>
              <a:rPr lang="en"/>
              <a:t>Write your vision here</a:t>
            </a:r>
            <a:endParaRPr/>
          </a:p>
          <a:p>
            <a:pPr indent="-193040" lvl="0" marL="182880" rtl="0" algn="ctr">
              <a:spcBef>
                <a:spcPts val="0"/>
              </a:spcBef>
              <a:spcAft>
                <a:spcPts val="0"/>
              </a:spcAft>
              <a:buSzPts val="1600"/>
              <a:buChar char="■"/>
            </a:pPr>
            <a:r>
              <a:rPr lang="en"/>
              <a:t>Write your vision here</a:t>
            </a:r>
            <a:endParaRPr/>
          </a:p>
        </p:txBody>
      </p:sp>
      <p:sp>
        <p:nvSpPr>
          <p:cNvPr id="411" name="Google Shape;411;p52"/>
          <p:cNvSpPr txBox="1"/>
          <p:nvPr>
            <p:ph idx="2" type="body"/>
          </p:nvPr>
        </p:nvSpPr>
        <p:spPr>
          <a:xfrm>
            <a:off x="1096750" y="3076095"/>
            <a:ext cx="3496500" cy="1384800"/>
          </a:xfrm>
          <a:prstGeom prst="rect">
            <a:avLst/>
          </a:prstGeom>
        </p:spPr>
        <p:txBody>
          <a:bodyPr anchorCtr="0" anchor="t" bIns="91425" lIns="91425" spcFirstLastPara="1" rIns="91425" wrap="square" tIns="91425">
            <a:noAutofit/>
          </a:bodyPr>
          <a:lstStyle/>
          <a:p>
            <a:pPr indent="-193040" lvl="0" marL="182880" rtl="0" algn="ctr">
              <a:spcBef>
                <a:spcPts val="0"/>
              </a:spcBef>
              <a:spcAft>
                <a:spcPts val="0"/>
              </a:spcAft>
              <a:buSzPts val="1600"/>
              <a:buChar char="■"/>
            </a:pPr>
            <a:r>
              <a:rPr lang="en"/>
              <a:t>Write </a:t>
            </a:r>
            <a:r>
              <a:rPr lang="en"/>
              <a:t>your mission here</a:t>
            </a:r>
            <a:endParaRPr/>
          </a:p>
          <a:p>
            <a:pPr indent="-193040" lvl="0" marL="182880" rtl="0" algn="ctr">
              <a:spcBef>
                <a:spcPts val="0"/>
              </a:spcBef>
              <a:spcAft>
                <a:spcPts val="0"/>
              </a:spcAft>
              <a:buSzPts val="1600"/>
              <a:buChar char="■"/>
            </a:pPr>
            <a:r>
              <a:rPr lang="en"/>
              <a:t>Write your mission here</a:t>
            </a:r>
            <a:endParaRPr/>
          </a:p>
          <a:p>
            <a:pPr indent="-193040" lvl="0" marL="182880" rtl="0" algn="ctr">
              <a:spcBef>
                <a:spcPts val="0"/>
              </a:spcBef>
              <a:spcAft>
                <a:spcPts val="0"/>
              </a:spcAft>
              <a:buSzPts val="1600"/>
              <a:buChar char="■"/>
            </a:pPr>
            <a:r>
              <a:rPr lang="en"/>
              <a:t>Write your mission here</a:t>
            </a:r>
            <a:endParaRPr/>
          </a:p>
          <a:p>
            <a:pPr indent="-193040" lvl="0" marL="182880" rtl="0" algn="ctr">
              <a:spcBef>
                <a:spcPts val="0"/>
              </a:spcBef>
              <a:spcAft>
                <a:spcPts val="0"/>
              </a:spcAft>
              <a:buSzPts val="1600"/>
              <a:buChar char="■"/>
            </a:pPr>
            <a:r>
              <a:rPr lang="en"/>
              <a:t>Write your mission here</a:t>
            </a:r>
            <a:endParaRPr/>
          </a:p>
          <a:p>
            <a:pPr indent="-193040" lvl="0" marL="182880" rtl="0" algn="ctr">
              <a:spcBef>
                <a:spcPts val="0"/>
              </a:spcBef>
              <a:spcAft>
                <a:spcPts val="0"/>
              </a:spcAft>
              <a:buSzPts val="1600"/>
              <a:buChar char="■"/>
            </a:pPr>
            <a:r>
              <a:rPr lang="en"/>
              <a:t>Write your mission here</a:t>
            </a:r>
            <a:endParaRPr/>
          </a:p>
        </p:txBody>
      </p:sp>
      <p:sp>
        <p:nvSpPr>
          <p:cNvPr id="412" name="Google Shape;412;p52"/>
          <p:cNvSpPr txBox="1"/>
          <p:nvPr>
            <p:ph type="title"/>
          </p:nvPr>
        </p:nvSpPr>
        <p:spPr>
          <a:xfrm>
            <a:off x="720000" y="382125"/>
            <a:ext cx="38520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MISSION STATEMENT &amp; VISION STATEMENT</a:t>
            </a:r>
            <a:endParaRPr/>
          </a:p>
        </p:txBody>
      </p:sp>
      <p:sp>
        <p:nvSpPr>
          <p:cNvPr id="413" name="Google Shape;413;p52"/>
          <p:cNvSpPr txBox="1"/>
          <p:nvPr>
            <p:ph idx="3" type="subTitle"/>
          </p:nvPr>
        </p:nvSpPr>
        <p:spPr>
          <a:xfrm>
            <a:off x="1096755" y="2735427"/>
            <a:ext cx="3496500" cy="38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MISSION DESCRIPTION</a:t>
            </a:r>
            <a:endParaRPr/>
          </a:p>
        </p:txBody>
      </p:sp>
      <p:sp>
        <p:nvSpPr>
          <p:cNvPr id="414" name="Google Shape;414;p52"/>
          <p:cNvSpPr txBox="1"/>
          <p:nvPr>
            <p:ph idx="4" type="subTitle"/>
          </p:nvPr>
        </p:nvSpPr>
        <p:spPr>
          <a:xfrm>
            <a:off x="4927580" y="2735427"/>
            <a:ext cx="3496500" cy="38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VISION DESCRIPTION</a:t>
            </a:r>
            <a:endParaRPr/>
          </a:p>
        </p:txBody>
      </p:sp>
      <p:sp>
        <p:nvSpPr>
          <p:cNvPr id="415" name="Google Shape;415;p52"/>
          <p:cNvSpPr/>
          <p:nvPr/>
        </p:nvSpPr>
        <p:spPr>
          <a:xfrm rot="5400000">
            <a:off x="6189175" y="4630295"/>
            <a:ext cx="124450" cy="101575"/>
          </a:xfrm>
          <a:custGeom>
            <a:rect b="b" l="l" r="r" t="t"/>
            <a:pathLst>
              <a:path extrusionOk="0" h="4063" w="4978">
                <a:moveTo>
                  <a:pt x="3225" y="1"/>
                </a:moveTo>
                <a:cubicBezTo>
                  <a:pt x="2953" y="1"/>
                  <a:pt x="2615" y="95"/>
                  <a:pt x="2204" y="313"/>
                </a:cubicBezTo>
                <a:cubicBezTo>
                  <a:pt x="1494" y="1023"/>
                  <a:pt x="1" y="4063"/>
                  <a:pt x="1852" y="4063"/>
                </a:cubicBezTo>
                <a:cubicBezTo>
                  <a:pt x="1886" y="4063"/>
                  <a:pt x="1920" y="4062"/>
                  <a:pt x="1955" y="4060"/>
                </a:cubicBezTo>
                <a:cubicBezTo>
                  <a:pt x="3949" y="3943"/>
                  <a:pt x="4978" y="1"/>
                  <a:pt x="32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2"/>
          <p:cNvSpPr/>
          <p:nvPr/>
        </p:nvSpPr>
        <p:spPr>
          <a:xfrm>
            <a:off x="2397255" y="1695455"/>
            <a:ext cx="895500" cy="895500"/>
          </a:xfrm>
          <a:prstGeom prst="rect">
            <a:avLst/>
          </a:prstGeom>
          <a:gradFill>
            <a:gsLst>
              <a:gs pos="0">
                <a:schemeClr val="lt2"/>
              </a:gs>
              <a:gs pos="50000">
                <a:schemeClr val="accent1"/>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2"/>
          <p:cNvSpPr/>
          <p:nvPr/>
        </p:nvSpPr>
        <p:spPr>
          <a:xfrm>
            <a:off x="6228080" y="1695455"/>
            <a:ext cx="895500" cy="895500"/>
          </a:xfrm>
          <a:prstGeom prst="rect">
            <a:avLst/>
          </a:prstGeom>
          <a:gradFill>
            <a:gsLst>
              <a:gs pos="0">
                <a:schemeClr val="accent3"/>
              </a:gs>
              <a:gs pos="36000">
                <a:schemeClr val="dk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52"/>
          <p:cNvGrpSpPr/>
          <p:nvPr/>
        </p:nvGrpSpPr>
        <p:grpSpPr>
          <a:xfrm>
            <a:off x="6441070" y="2019979"/>
            <a:ext cx="469529" cy="246452"/>
            <a:chOff x="2084325" y="363300"/>
            <a:chExt cx="484150" cy="254100"/>
          </a:xfrm>
        </p:grpSpPr>
        <p:sp>
          <p:nvSpPr>
            <p:cNvPr id="419" name="Google Shape;419;p5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 name="Google Shape;420;p5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1" name="Google Shape;421;p52"/>
          <p:cNvGrpSpPr/>
          <p:nvPr/>
        </p:nvGrpSpPr>
        <p:grpSpPr>
          <a:xfrm>
            <a:off x="2609066" y="1909532"/>
            <a:ext cx="471856" cy="467346"/>
            <a:chOff x="5049725" y="1435050"/>
            <a:chExt cx="486550" cy="481850"/>
          </a:xfrm>
        </p:grpSpPr>
        <p:sp>
          <p:nvSpPr>
            <p:cNvPr id="422" name="Google Shape;422;p5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 name="Google Shape;423;p5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 name="Google Shape;424;p5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 name="Google Shape;425;p5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3"/>
          <p:cNvSpPr txBox="1"/>
          <p:nvPr>
            <p:ph type="title"/>
          </p:nvPr>
        </p:nvSpPr>
        <p:spPr>
          <a:xfrm>
            <a:off x="720000" y="382125"/>
            <a:ext cx="44736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PERSPECTIVES &amp; STRATEGIC OBJECTIVES</a:t>
            </a:r>
            <a:endParaRPr/>
          </a:p>
        </p:txBody>
      </p:sp>
      <p:graphicFrame>
        <p:nvGraphicFramePr>
          <p:cNvPr id="431" name="Google Shape;431;p53"/>
          <p:cNvGraphicFramePr/>
          <p:nvPr/>
        </p:nvGraphicFramePr>
        <p:xfrm>
          <a:off x="1096750" y="1403240"/>
          <a:ext cx="3000000" cy="3000000"/>
        </p:xfrm>
        <a:graphic>
          <a:graphicData uri="http://schemas.openxmlformats.org/drawingml/2006/table">
            <a:tbl>
              <a:tblPr>
                <a:noFill/>
                <a:tableStyleId>{FFF4AEF8-A210-4C28-B819-FFA12939AB6F}</a:tableStyleId>
              </a:tblPr>
              <a:tblGrid>
                <a:gridCol w="1831825"/>
                <a:gridCol w="1831825"/>
                <a:gridCol w="1831825"/>
                <a:gridCol w="1831825"/>
              </a:tblGrid>
              <a:tr h="815025">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FINANCIAL PROJECTS</a:t>
                      </a:r>
                      <a:endParaRPr sz="1600">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latin typeface="Libre Franklin"/>
                          <a:ea typeface="Libre Franklin"/>
                          <a:cs typeface="Libre Franklin"/>
                          <a:sym typeface="Libre Franklin"/>
                        </a:rPr>
                        <a:t>Mercury is the smallest planet</a:t>
                      </a:r>
                      <a:endParaRPr>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latin typeface="Libre Franklin"/>
                          <a:ea typeface="Libre Franklin"/>
                          <a:cs typeface="Libre Franklin"/>
                          <a:sym typeface="Libre Franklin"/>
                        </a:rPr>
                        <a:t>It’s the closest to the Sun</a:t>
                      </a:r>
                      <a:endParaRPr>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latin typeface="Libre Franklin"/>
                          <a:ea typeface="Libre Franklin"/>
                          <a:cs typeface="Libre Franklin"/>
                          <a:sym typeface="Libre Franklin"/>
                        </a:rPr>
                        <a:t>57,910,000 km </a:t>
                      </a:r>
                      <a:br>
                        <a:rPr lang="en">
                          <a:latin typeface="Libre Franklin"/>
                          <a:ea typeface="Libre Franklin"/>
                          <a:cs typeface="Libre Franklin"/>
                          <a:sym typeface="Libre Franklin"/>
                        </a:rPr>
                      </a:br>
                      <a:r>
                        <a:rPr lang="en">
                          <a:latin typeface="Libre Franklin"/>
                          <a:ea typeface="Libre Franklin"/>
                          <a:cs typeface="Libre Franklin"/>
                          <a:sym typeface="Libre Franklin"/>
                        </a:rPr>
                        <a:t>far from the Sun</a:t>
                      </a:r>
                      <a:endParaRPr>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r>
              <a:tr h="815025">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CUSTOMER SERVICES</a:t>
                      </a:r>
                      <a:endParaRPr sz="1600">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latin typeface="Libre Franklin"/>
                          <a:ea typeface="Libre Franklin"/>
                          <a:cs typeface="Libre Franklin"/>
                          <a:sym typeface="Libre Franklin"/>
                        </a:rPr>
                        <a:t>Venus has a beautiful name</a:t>
                      </a:r>
                      <a:endParaRPr>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latin typeface="Libre Franklin"/>
                          <a:ea typeface="Libre Franklin"/>
                          <a:cs typeface="Libre Franklin"/>
                          <a:sym typeface="Libre Franklin"/>
                        </a:rPr>
                        <a:t>It’s terribly hot, more than Mercury</a:t>
                      </a:r>
                      <a:endParaRPr>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latin typeface="Libre Franklin"/>
                          <a:ea typeface="Libre Franklin"/>
                          <a:cs typeface="Libre Franklin"/>
                          <a:sym typeface="Libre Franklin"/>
                        </a:rPr>
                        <a:t>108,200,000 km far from the Sun</a:t>
                      </a:r>
                      <a:endParaRPr>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1"/>
                    </a:solidFill>
                  </a:tcPr>
                </a:tc>
              </a:tr>
              <a:tr h="815025">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INTERNAL PROCESS</a:t>
                      </a:r>
                      <a:endParaRPr sz="1600">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latin typeface="Libre Franklin"/>
                          <a:ea typeface="Libre Franklin"/>
                          <a:cs typeface="Libre Franklin"/>
                          <a:sym typeface="Libre Franklin"/>
                        </a:rPr>
                        <a:t>Mars is actually a very cold place</a:t>
                      </a:r>
                      <a:endParaRPr>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latin typeface="Libre Franklin"/>
                          <a:ea typeface="Libre Franklin"/>
                          <a:cs typeface="Libre Franklin"/>
                          <a:sym typeface="Libre Franklin"/>
                        </a:rPr>
                        <a:t>It's full of iron </a:t>
                      </a:r>
                      <a:br>
                        <a:rPr lang="en">
                          <a:latin typeface="Libre Franklin"/>
                          <a:ea typeface="Libre Franklin"/>
                          <a:cs typeface="Libre Franklin"/>
                          <a:sym typeface="Libre Franklin"/>
                        </a:rPr>
                      </a:br>
                      <a:r>
                        <a:rPr lang="en">
                          <a:latin typeface="Libre Franklin"/>
                          <a:ea typeface="Libre Franklin"/>
                          <a:cs typeface="Libre Franklin"/>
                          <a:sym typeface="Libre Franklin"/>
                        </a:rPr>
                        <a:t>oxide dust</a:t>
                      </a:r>
                      <a:endParaRPr>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latin typeface="Libre Franklin"/>
                          <a:ea typeface="Libre Franklin"/>
                          <a:cs typeface="Libre Franklin"/>
                          <a:sym typeface="Libre Franklin"/>
                        </a:rPr>
                        <a:t>227,900,000 km far from the Sun</a:t>
                      </a:r>
                      <a:endParaRPr>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4"/>
                    </a:solidFill>
                  </a:tcPr>
                </a:tc>
              </a:tr>
              <a:tr h="815025">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LEARNING &amp; GROWTH</a:t>
                      </a:r>
                      <a:endParaRPr sz="1600">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Libre Franklin"/>
                          <a:ea typeface="Libre Franklin"/>
                          <a:cs typeface="Libre Franklin"/>
                          <a:sym typeface="Libre Franklin"/>
                        </a:rPr>
                        <a:t>Neptune is the farthest planet</a:t>
                      </a:r>
                      <a:endParaRPr>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Libre Franklin"/>
                          <a:ea typeface="Libre Franklin"/>
                          <a:cs typeface="Libre Franklin"/>
                          <a:sym typeface="Libre Franklin"/>
                        </a:rPr>
                        <a:t>It's the fourth largest object</a:t>
                      </a:r>
                      <a:endParaRPr>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Libre Franklin"/>
                          <a:ea typeface="Libre Franklin"/>
                          <a:cs typeface="Libre Franklin"/>
                          <a:sym typeface="Libre Franklin"/>
                        </a:rPr>
                        <a:t>4,504,300,000 km far from the Sun</a:t>
                      </a:r>
                      <a:endParaRPr>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graphicFrame>
        <p:nvGraphicFramePr>
          <p:cNvPr id="436" name="Google Shape;436;p54"/>
          <p:cNvGraphicFramePr/>
          <p:nvPr/>
        </p:nvGraphicFramePr>
        <p:xfrm>
          <a:off x="1096750" y="1403225"/>
          <a:ext cx="3000000" cy="3000000"/>
        </p:xfrm>
        <a:graphic>
          <a:graphicData uri="http://schemas.openxmlformats.org/drawingml/2006/table">
            <a:tbl>
              <a:tblPr>
                <a:noFill/>
                <a:tableStyleId>{FFF4AEF8-A210-4C28-B819-FFA12939AB6F}</a:tableStyleId>
              </a:tblPr>
              <a:tblGrid>
                <a:gridCol w="2004000"/>
                <a:gridCol w="1659650"/>
                <a:gridCol w="1655475"/>
                <a:gridCol w="2008175"/>
              </a:tblGrid>
              <a:tr h="1630075">
                <a:tc>
                  <a:txBody>
                    <a:bodyPr/>
                    <a:lstStyle/>
                    <a:p>
                      <a:pPr indent="0" lvl="0" marL="0" rtl="0" algn="ctr">
                        <a:spcBef>
                          <a:spcPts val="0"/>
                        </a:spcBef>
                        <a:spcAft>
                          <a:spcPts val="0"/>
                        </a:spcAft>
                        <a:buNone/>
                      </a:pPr>
                      <a:r>
                        <a:rPr lang="en">
                          <a:solidFill>
                            <a:schemeClr val="lt1"/>
                          </a:solidFill>
                          <a:latin typeface="Libre Franklin"/>
                          <a:ea typeface="Libre Franklin"/>
                          <a:cs typeface="Libre Franklin"/>
                          <a:sym typeface="Libre Franklin"/>
                        </a:rPr>
                        <a:t>Mercury is the closest planet to the Sun and the smallest one in the Solar System</a:t>
                      </a:r>
                      <a:endParaRPr>
                        <a:solidFill>
                          <a:schemeClr val="lt1"/>
                        </a:solidFill>
                        <a:latin typeface="Libre Franklin"/>
                        <a:ea typeface="Libre Franklin"/>
                        <a:cs typeface="Libre Franklin"/>
                        <a:sym typeface="Libre Franklin"/>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FINANCIAL PROJECTS</a:t>
                      </a:r>
                      <a:endParaRPr/>
                    </a:p>
                  </a:txBody>
                  <a:tcPr marT="91425" marB="256025" marR="91425" marL="91425" anchor="b">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CUSTOMER SERVICES</a:t>
                      </a:r>
                      <a:endParaRPr/>
                    </a:p>
                  </a:txBody>
                  <a:tcPr marT="91425" marB="256025" marR="91425" marL="91425" anchor="b">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latin typeface="Libre Franklin"/>
                          <a:ea typeface="Libre Franklin"/>
                          <a:cs typeface="Libre Franklin"/>
                          <a:sym typeface="Libre Franklin"/>
                        </a:rPr>
                        <a:t>Earth is the third planet from the Sun and the only one that harbors life in the Solar System</a:t>
                      </a:r>
                      <a:endParaRPr>
                        <a:latin typeface="Libre Franklin"/>
                        <a:ea typeface="Libre Franklin"/>
                        <a:cs typeface="Libre Franklin"/>
                        <a:sym typeface="Libre Franklin"/>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1"/>
                    </a:solidFill>
                  </a:tcPr>
                </a:tc>
              </a:tr>
              <a:tr h="1630075">
                <a:tc>
                  <a:txBody>
                    <a:bodyPr/>
                    <a:lstStyle/>
                    <a:p>
                      <a:pPr indent="0" lvl="0" marL="0" rtl="0" algn="ctr">
                        <a:spcBef>
                          <a:spcPts val="0"/>
                        </a:spcBef>
                        <a:spcAft>
                          <a:spcPts val="0"/>
                        </a:spcAft>
                        <a:buNone/>
                      </a:pPr>
                      <a:r>
                        <a:rPr lang="en">
                          <a:solidFill>
                            <a:schemeClr val="lt1"/>
                          </a:solidFill>
                          <a:latin typeface="Libre Franklin"/>
                          <a:ea typeface="Libre Franklin"/>
                          <a:cs typeface="Libre Franklin"/>
                          <a:sym typeface="Libre Franklin"/>
                        </a:rPr>
                        <a:t>Venus has a beautiful name and is the second planet from the Sun. It’s terribly hot</a:t>
                      </a:r>
                      <a:endParaRPr>
                        <a:solidFill>
                          <a:schemeClr val="lt1"/>
                        </a:solidFill>
                        <a:latin typeface="Libre Franklin"/>
                        <a:ea typeface="Libre Franklin"/>
                        <a:cs typeface="Libre Franklin"/>
                        <a:sym typeface="Libre Franklin"/>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INTERNAL PROCESS</a:t>
                      </a:r>
                      <a:endParaRPr/>
                    </a:p>
                  </a:txBody>
                  <a:tcPr marT="91425" marB="256025" marR="91425" marL="91425" anchor="b">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LEARNING &amp; GROWTH</a:t>
                      </a:r>
                      <a:endParaRPr/>
                    </a:p>
                  </a:txBody>
                  <a:tcPr marT="91425" marB="256025" marR="91425" marL="91425" anchor="b">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Libre Franklin"/>
                          <a:ea typeface="Libre Franklin"/>
                          <a:cs typeface="Libre Franklin"/>
                          <a:sym typeface="Libre Franklin"/>
                        </a:rPr>
                        <a:t>Neptune is the farthest planet. It's also the fourth largest object by diameter of all</a:t>
                      </a:r>
                      <a:endParaRPr>
                        <a:latin typeface="Libre Franklin"/>
                        <a:ea typeface="Libre Franklin"/>
                        <a:cs typeface="Libre Franklin"/>
                        <a:sym typeface="Libre Franklin"/>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lt2"/>
                    </a:solidFill>
                  </a:tcPr>
                </a:tc>
              </a:tr>
            </a:tbl>
          </a:graphicData>
        </a:graphic>
      </p:graphicFrame>
      <p:sp>
        <p:nvSpPr>
          <p:cNvPr id="437" name="Google Shape;437;p54"/>
          <p:cNvSpPr txBox="1"/>
          <p:nvPr>
            <p:ph type="title"/>
          </p:nvPr>
        </p:nvSpPr>
        <p:spPr>
          <a:xfrm>
            <a:off x="720000" y="382125"/>
            <a:ext cx="41049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BALANCED SCORECARD IN FOUR STEPS</a:t>
            </a:r>
            <a:endParaRPr/>
          </a:p>
        </p:txBody>
      </p:sp>
      <p:grpSp>
        <p:nvGrpSpPr>
          <p:cNvPr id="438" name="Google Shape;438;p54"/>
          <p:cNvGrpSpPr/>
          <p:nvPr/>
        </p:nvGrpSpPr>
        <p:grpSpPr>
          <a:xfrm>
            <a:off x="3703743" y="3331549"/>
            <a:ext cx="453614" cy="451879"/>
            <a:chOff x="2085450" y="842250"/>
            <a:chExt cx="483700" cy="481850"/>
          </a:xfrm>
        </p:grpSpPr>
        <p:sp>
          <p:nvSpPr>
            <p:cNvPr id="439" name="Google Shape;439;p5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 name="Google Shape;440;p5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 name="Google Shape;441;p5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42" name="Google Shape;442;p54"/>
          <p:cNvSpPr/>
          <p:nvPr/>
        </p:nvSpPr>
        <p:spPr>
          <a:xfrm>
            <a:off x="5367988" y="3362778"/>
            <a:ext cx="444423" cy="420650"/>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 name="Google Shape;443;p54"/>
          <p:cNvSpPr/>
          <p:nvPr/>
        </p:nvSpPr>
        <p:spPr>
          <a:xfrm>
            <a:off x="3695795" y="1752311"/>
            <a:ext cx="469510" cy="451855"/>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44" name="Google Shape;444;p54"/>
          <p:cNvGrpSpPr/>
          <p:nvPr/>
        </p:nvGrpSpPr>
        <p:grpSpPr>
          <a:xfrm>
            <a:off x="5407024" y="1752288"/>
            <a:ext cx="366352" cy="451879"/>
            <a:chOff x="3330525" y="4399275"/>
            <a:chExt cx="390650" cy="481850"/>
          </a:xfrm>
        </p:grpSpPr>
        <p:sp>
          <p:nvSpPr>
            <p:cNvPr id="445" name="Google Shape;445;p5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 name="Google Shape;446;p5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 name="Google Shape;447;p5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 name="Google Shape;448;p5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 name="Google Shape;449;p5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 name="Google Shape;450;p5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 name="Google Shape;451;p5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5"/>
          <p:cNvSpPr/>
          <p:nvPr/>
        </p:nvSpPr>
        <p:spPr>
          <a:xfrm>
            <a:off x="5249766" y="1939706"/>
            <a:ext cx="895500" cy="895500"/>
          </a:xfrm>
          <a:prstGeom prst="rect">
            <a:avLst/>
          </a:prstGeom>
          <a:gradFill>
            <a:gsLst>
              <a:gs pos="0">
                <a:schemeClr val="lt2"/>
              </a:gs>
              <a:gs pos="50000">
                <a:schemeClr val="accent1"/>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5"/>
          <p:cNvSpPr/>
          <p:nvPr/>
        </p:nvSpPr>
        <p:spPr>
          <a:xfrm>
            <a:off x="7123998" y="1939706"/>
            <a:ext cx="895500" cy="895500"/>
          </a:xfrm>
          <a:prstGeom prst="rect">
            <a:avLst/>
          </a:prstGeom>
          <a:gradFill>
            <a:gsLst>
              <a:gs pos="0">
                <a:schemeClr val="lt2"/>
              </a:gs>
              <a:gs pos="50000">
                <a:schemeClr val="accent2"/>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5"/>
          <p:cNvSpPr/>
          <p:nvPr/>
        </p:nvSpPr>
        <p:spPr>
          <a:xfrm>
            <a:off x="3375533" y="1939706"/>
            <a:ext cx="895500" cy="895500"/>
          </a:xfrm>
          <a:prstGeom prst="rect">
            <a:avLst/>
          </a:prstGeom>
          <a:gradFill>
            <a:gsLst>
              <a:gs pos="0">
                <a:schemeClr val="lt2"/>
              </a:gs>
              <a:gs pos="50000">
                <a:schemeClr val="accent1"/>
              </a:gs>
              <a:gs pos="100000">
                <a:schemeClr val="accent3"/>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5"/>
          <p:cNvSpPr txBox="1"/>
          <p:nvPr>
            <p:ph type="title"/>
          </p:nvPr>
        </p:nvSpPr>
        <p:spPr>
          <a:xfrm>
            <a:off x="722375" y="382125"/>
            <a:ext cx="32796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a:t>
            </a:r>
            <a:r>
              <a:rPr lang="en"/>
              <a:t>THE ANSOFF MATRIX</a:t>
            </a:r>
            <a:endParaRPr/>
          </a:p>
        </p:txBody>
      </p:sp>
      <p:sp>
        <p:nvSpPr>
          <p:cNvPr id="460" name="Google Shape;460;p55"/>
          <p:cNvSpPr txBox="1"/>
          <p:nvPr>
            <p:ph idx="5" type="subTitle"/>
          </p:nvPr>
        </p:nvSpPr>
        <p:spPr>
          <a:xfrm>
            <a:off x="4845216" y="2998699"/>
            <a:ext cx="1704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461" name="Google Shape;461;p55"/>
          <p:cNvSpPr/>
          <p:nvPr/>
        </p:nvSpPr>
        <p:spPr>
          <a:xfrm>
            <a:off x="1501300" y="1939706"/>
            <a:ext cx="895500" cy="895500"/>
          </a:xfrm>
          <a:prstGeom prst="rect">
            <a:avLst/>
          </a:prstGeom>
          <a:gradFill>
            <a:gsLst>
              <a:gs pos="0">
                <a:schemeClr val="accent3"/>
              </a:gs>
              <a:gs pos="36000">
                <a:schemeClr val="dk2"/>
              </a:gs>
              <a:gs pos="62000">
                <a:schemeClr val="accent2"/>
              </a:gs>
              <a:gs pos="100000">
                <a:schemeClr val="accent3"/>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5"/>
          <p:cNvSpPr txBox="1"/>
          <p:nvPr>
            <p:ph idx="6" type="subTitle"/>
          </p:nvPr>
        </p:nvSpPr>
        <p:spPr>
          <a:xfrm>
            <a:off x="4845216" y="3479085"/>
            <a:ext cx="1704600" cy="6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t>
            </a:r>
            <a:endParaRPr/>
          </a:p>
        </p:txBody>
      </p:sp>
      <p:sp>
        <p:nvSpPr>
          <p:cNvPr id="463" name="Google Shape;463;p55"/>
          <p:cNvSpPr txBox="1"/>
          <p:nvPr>
            <p:ph idx="7" type="subTitle"/>
          </p:nvPr>
        </p:nvSpPr>
        <p:spPr>
          <a:xfrm>
            <a:off x="6719448" y="2998699"/>
            <a:ext cx="1704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464" name="Google Shape;464;p55"/>
          <p:cNvSpPr txBox="1"/>
          <p:nvPr>
            <p:ph idx="8" type="subTitle"/>
          </p:nvPr>
        </p:nvSpPr>
        <p:spPr>
          <a:xfrm>
            <a:off x="6719448" y="3479085"/>
            <a:ext cx="1704600" cy="6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a:t>
            </a:r>
            <a:r>
              <a:rPr lang="en"/>
              <a:t>s the biggest planet in the Solar System</a:t>
            </a:r>
            <a:endParaRPr/>
          </a:p>
        </p:txBody>
      </p:sp>
      <p:sp>
        <p:nvSpPr>
          <p:cNvPr id="465" name="Google Shape;465;p55"/>
          <p:cNvSpPr txBox="1"/>
          <p:nvPr>
            <p:ph idx="3" type="subTitle"/>
          </p:nvPr>
        </p:nvSpPr>
        <p:spPr>
          <a:xfrm>
            <a:off x="2970983" y="2998699"/>
            <a:ext cx="1704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466" name="Google Shape;466;p55"/>
          <p:cNvSpPr txBox="1"/>
          <p:nvPr>
            <p:ph idx="4" type="subTitle"/>
          </p:nvPr>
        </p:nvSpPr>
        <p:spPr>
          <a:xfrm>
            <a:off x="2970983" y="3479085"/>
            <a:ext cx="1704600" cy="6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very cold place</a:t>
            </a:r>
            <a:endParaRPr/>
          </a:p>
        </p:txBody>
      </p:sp>
      <p:grpSp>
        <p:nvGrpSpPr>
          <p:cNvPr id="467" name="Google Shape;467;p55"/>
          <p:cNvGrpSpPr/>
          <p:nvPr/>
        </p:nvGrpSpPr>
        <p:grpSpPr>
          <a:xfrm>
            <a:off x="3598771" y="2164759"/>
            <a:ext cx="449023" cy="445394"/>
            <a:chOff x="-4475825" y="3612425"/>
            <a:chExt cx="293825" cy="291450"/>
          </a:xfrm>
        </p:grpSpPr>
        <p:sp>
          <p:nvSpPr>
            <p:cNvPr id="468" name="Google Shape;468;p5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55"/>
          <p:cNvSpPr txBox="1"/>
          <p:nvPr>
            <p:ph idx="1" type="subTitle"/>
          </p:nvPr>
        </p:nvSpPr>
        <p:spPr>
          <a:xfrm>
            <a:off x="1096750" y="2998699"/>
            <a:ext cx="1704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472" name="Google Shape;472;p55"/>
          <p:cNvSpPr txBox="1"/>
          <p:nvPr>
            <p:ph idx="2" type="subTitle"/>
          </p:nvPr>
        </p:nvSpPr>
        <p:spPr>
          <a:xfrm>
            <a:off x="1096750" y="3479085"/>
            <a:ext cx="1704600" cy="6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grpSp>
        <p:nvGrpSpPr>
          <p:cNvPr id="473" name="Google Shape;473;p55"/>
          <p:cNvGrpSpPr/>
          <p:nvPr/>
        </p:nvGrpSpPr>
        <p:grpSpPr>
          <a:xfrm>
            <a:off x="5471208" y="2165447"/>
            <a:ext cx="452615" cy="444019"/>
            <a:chOff x="-1183550" y="3586525"/>
            <a:chExt cx="296175" cy="290550"/>
          </a:xfrm>
        </p:grpSpPr>
        <p:sp>
          <p:nvSpPr>
            <p:cNvPr id="474" name="Google Shape;474;p5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55"/>
          <p:cNvGrpSpPr/>
          <p:nvPr/>
        </p:nvGrpSpPr>
        <p:grpSpPr>
          <a:xfrm>
            <a:off x="7345441" y="2177386"/>
            <a:ext cx="452615" cy="420140"/>
            <a:chOff x="-3808700" y="3628950"/>
            <a:chExt cx="296175" cy="274925"/>
          </a:xfrm>
        </p:grpSpPr>
        <p:sp>
          <p:nvSpPr>
            <p:cNvPr id="484" name="Google Shape;484;p5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55"/>
          <p:cNvSpPr/>
          <p:nvPr/>
        </p:nvSpPr>
        <p:spPr>
          <a:xfrm>
            <a:off x="1725147" y="2175028"/>
            <a:ext cx="447806" cy="424856"/>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6"/>
          <p:cNvSpPr txBox="1"/>
          <p:nvPr>
            <p:ph type="title"/>
          </p:nvPr>
        </p:nvSpPr>
        <p:spPr>
          <a:xfrm>
            <a:off x="720000" y="382125"/>
            <a:ext cx="41049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 YOUR MANAGEMENT OPTIONS</a:t>
            </a:r>
            <a:endParaRPr/>
          </a:p>
        </p:txBody>
      </p:sp>
      <p:graphicFrame>
        <p:nvGraphicFramePr>
          <p:cNvPr id="493" name="Google Shape;493;p56"/>
          <p:cNvGraphicFramePr/>
          <p:nvPr/>
        </p:nvGraphicFramePr>
        <p:xfrm>
          <a:off x="1096726" y="1603841"/>
          <a:ext cx="3000000" cy="3000000"/>
        </p:xfrm>
        <a:graphic>
          <a:graphicData uri="http://schemas.openxmlformats.org/drawingml/2006/table">
            <a:tbl>
              <a:tblPr>
                <a:noFill/>
                <a:tableStyleId>{FFF4AEF8-A210-4C28-B819-FFA12939AB6F}</a:tableStyleId>
              </a:tblPr>
              <a:tblGrid>
                <a:gridCol w="3663675"/>
                <a:gridCol w="3663675"/>
              </a:tblGrid>
              <a:tr h="556575">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MARKET DEVELOPMENT</a:t>
                      </a:r>
                      <a:endParaRPr sz="1600">
                        <a:solidFill>
                          <a:schemeClr val="lt1"/>
                        </a:solidFill>
                        <a:latin typeface="Libre Franklin Black"/>
                        <a:ea typeface="Libre Franklin Black"/>
                        <a:cs typeface="Libre Franklin Black"/>
                        <a:sym typeface="Libre Franklin Black"/>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DIVERSIFICATION</a:t>
                      </a:r>
                      <a:endParaRPr sz="1600">
                        <a:solidFill>
                          <a:schemeClr val="lt1"/>
                        </a:solidFill>
                        <a:latin typeface="Libre Franklin Black"/>
                        <a:ea typeface="Libre Franklin Black"/>
                        <a:cs typeface="Libre Franklin Black"/>
                        <a:sym typeface="Libre Franklin Black"/>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4"/>
                    </a:solidFill>
                  </a:tcPr>
                </a:tc>
              </a:tr>
              <a:tr h="937325">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This planet's name has nothing to do with the liquid metal, since Mercury was named after the Roman messenger god</a:t>
                      </a:r>
                      <a:endParaRPr>
                        <a:solidFill>
                          <a:schemeClr val="dk1"/>
                        </a:solidFill>
                        <a:latin typeface="Libre Franklin"/>
                        <a:ea typeface="Libre Franklin"/>
                        <a:cs typeface="Libre Franklin"/>
                        <a:sym typeface="Libre Franklin"/>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Venus has a beautiful name. It’s terribly hot, even hotter than Mercury, and its atmosphere is extremely poisonous</a:t>
                      </a:r>
                      <a:endParaRPr>
                        <a:solidFill>
                          <a:schemeClr val="dk1"/>
                        </a:solidFill>
                        <a:latin typeface="Libre Franklin"/>
                        <a:ea typeface="Libre Franklin"/>
                        <a:cs typeface="Libre Franklin"/>
                        <a:sym typeface="Libre Franklin"/>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r h="556575">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MARKET PENETRATION</a:t>
                      </a:r>
                      <a:endParaRPr sz="1600">
                        <a:solidFill>
                          <a:schemeClr val="lt1"/>
                        </a:solidFill>
                        <a:latin typeface="Libre Franklin Black"/>
                        <a:ea typeface="Libre Franklin Black"/>
                        <a:cs typeface="Libre Franklin Black"/>
                        <a:sym typeface="Libre Franklin Black"/>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PRODUCT DEVELOPMENT</a:t>
                      </a:r>
                      <a:endParaRPr sz="1600">
                        <a:solidFill>
                          <a:schemeClr val="lt1"/>
                        </a:solidFill>
                        <a:latin typeface="Libre Franklin Black"/>
                        <a:ea typeface="Libre Franklin Black"/>
                        <a:cs typeface="Libre Franklin Black"/>
                        <a:sym typeface="Libre Franklin Black"/>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r>
              <a:tr h="937200">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Saturn is a gas giant and has several rings. It was named after the Roman god of wealth and agriculture</a:t>
                      </a:r>
                      <a:endParaRPr>
                        <a:solidFill>
                          <a:schemeClr val="dk1"/>
                        </a:solidFill>
                        <a:latin typeface="Libre Franklin"/>
                        <a:ea typeface="Libre Franklin"/>
                        <a:cs typeface="Libre Franklin"/>
                        <a:sym typeface="Libre Franklin"/>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Jupiter is a gas giant and the biggest planet. It was named after the Roman god of the skies and lightning</a:t>
                      </a:r>
                      <a:endParaRPr>
                        <a:solidFill>
                          <a:schemeClr val="dk1"/>
                        </a:solidFill>
                        <a:latin typeface="Libre Franklin"/>
                        <a:ea typeface="Libre Franklin"/>
                        <a:cs typeface="Libre Franklin"/>
                        <a:sym typeface="Libre Franklin"/>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7"/>
          <p:cNvSpPr txBox="1"/>
          <p:nvPr>
            <p:ph type="title"/>
          </p:nvPr>
        </p:nvSpPr>
        <p:spPr>
          <a:xfrm>
            <a:off x="720000" y="382125"/>
            <a:ext cx="38556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A NINE</a:t>
            </a:r>
            <a:r>
              <a:rPr lang="en"/>
              <a:t>-</a:t>
            </a:r>
            <a:r>
              <a:rPr lang="en"/>
              <a:t>BOX ANSOFF MATRIX</a:t>
            </a:r>
            <a:endParaRPr/>
          </a:p>
        </p:txBody>
      </p:sp>
      <p:graphicFrame>
        <p:nvGraphicFramePr>
          <p:cNvPr id="499" name="Google Shape;499;p57"/>
          <p:cNvGraphicFramePr/>
          <p:nvPr/>
        </p:nvGraphicFramePr>
        <p:xfrm>
          <a:off x="1096750" y="1398664"/>
          <a:ext cx="3000000" cy="3000000"/>
        </p:xfrm>
        <a:graphic>
          <a:graphicData uri="http://schemas.openxmlformats.org/drawingml/2006/table">
            <a:tbl>
              <a:tblPr>
                <a:noFill/>
                <a:tableStyleId>{FFF4AEF8-A210-4C28-B819-FFA12939AB6F}</a:tableStyleId>
              </a:tblPr>
              <a:tblGrid>
                <a:gridCol w="2179325"/>
                <a:gridCol w="2179325"/>
                <a:gridCol w="2179325"/>
              </a:tblGrid>
              <a:tr h="841250">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MARKET DEVELOPMENT</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PARTIAL DIVERSIFICATION</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DIVERSIFICATION</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lt2"/>
                    </a:solidFill>
                  </a:tcPr>
                </a:tc>
              </a:tr>
              <a:tr h="841250">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MARKET EXPANSION</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LIMITED DIVERSIFICATION</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PARTIAL DIVERSIFICATION</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2"/>
                    </a:solidFill>
                  </a:tcPr>
                </a:tc>
              </a:tr>
              <a:tr h="841250">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MARKET PENETRATION</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PRODUCT EXTENSION</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PRODUCT DEVELOPMENT</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4"/>
                    </a:solidFill>
                  </a:tcPr>
                </a:tc>
              </a:tr>
            </a:tbl>
          </a:graphicData>
        </a:graphic>
      </p:graphicFrame>
      <p:grpSp>
        <p:nvGrpSpPr>
          <p:cNvPr id="500" name="Google Shape;500;p57"/>
          <p:cNvGrpSpPr/>
          <p:nvPr/>
        </p:nvGrpSpPr>
        <p:grpSpPr>
          <a:xfrm>
            <a:off x="1438150" y="3913824"/>
            <a:ext cx="5846350" cy="744351"/>
            <a:chOff x="1438150" y="3913824"/>
            <a:chExt cx="5846350" cy="744351"/>
          </a:xfrm>
        </p:grpSpPr>
        <p:sp>
          <p:nvSpPr>
            <p:cNvPr id="501" name="Google Shape;501;p57"/>
            <p:cNvSpPr txBox="1"/>
            <p:nvPr/>
          </p:nvSpPr>
          <p:spPr>
            <a:xfrm>
              <a:off x="1438150" y="3913824"/>
              <a:ext cx="1487700" cy="213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1400"/>
                <a:buFont typeface="Arial"/>
                <a:buNone/>
              </a:pPr>
              <a:r>
                <a:rPr lang="en" sz="1200">
                  <a:solidFill>
                    <a:schemeClr val="dk1"/>
                  </a:solidFill>
                  <a:latin typeface="Libre Franklin"/>
                  <a:ea typeface="Libre Franklin"/>
                  <a:cs typeface="Libre Franklin"/>
                  <a:sym typeface="Libre Franklin"/>
                </a:rPr>
                <a:t>Current</a:t>
              </a:r>
              <a:endParaRPr b="1" sz="1200">
                <a:solidFill>
                  <a:schemeClr val="dk1"/>
                </a:solidFill>
                <a:latin typeface="Libre Franklin"/>
                <a:ea typeface="Libre Franklin"/>
                <a:cs typeface="Libre Franklin"/>
                <a:sym typeface="Libre Franklin"/>
              </a:endParaRPr>
            </a:p>
          </p:txBody>
        </p:sp>
        <p:sp>
          <p:nvSpPr>
            <p:cNvPr id="502" name="Google Shape;502;p57"/>
            <p:cNvSpPr txBox="1"/>
            <p:nvPr/>
          </p:nvSpPr>
          <p:spPr>
            <a:xfrm>
              <a:off x="5796800" y="3913824"/>
              <a:ext cx="1487700" cy="213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1400"/>
                <a:buFont typeface="Arial"/>
                <a:buNone/>
              </a:pPr>
              <a:r>
                <a:rPr lang="en" sz="1200">
                  <a:solidFill>
                    <a:schemeClr val="dk1"/>
                  </a:solidFill>
                  <a:latin typeface="Libre Franklin"/>
                  <a:ea typeface="Libre Franklin"/>
                  <a:cs typeface="Libre Franklin"/>
                  <a:sym typeface="Libre Franklin"/>
                </a:rPr>
                <a:t>New</a:t>
              </a:r>
              <a:endParaRPr b="1" sz="1200">
                <a:solidFill>
                  <a:schemeClr val="dk1"/>
                </a:solidFill>
                <a:latin typeface="Libre Franklin"/>
                <a:ea typeface="Libre Franklin"/>
                <a:cs typeface="Libre Franklin"/>
                <a:sym typeface="Libre Franklin"/>
              </a:endParaRPr>
            </a:p>
          </p:txBody>
        </p:sp>
        <p:sp>
          <p:nvSpPr>
            <p:cNvPr id="503" name="Google Shape;503;p57"/>
            <p:cNvSpPr txBox="1"/>
            <p:nvPr/>
          </p:nvSpPr>
          <p:spPr>
            <a:xfrm>
              <a:off x="2439738" y="4444875"/>
              <a:ext cx="3852000" cy="213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1600"/>
                <a:buFont typeface="Arial"/>
                <a:buNone/>
              </a:pPr>
              <a:r>
                <a:rPr b="1" lang="en" sz="1200">
                  <a:solidFill>
                    <a:schemeClr val="dk1"/>
                  </a:solidFill>
                  <a:latin typeface="Libre Franklin"/>
                  <a:ea typeface="Libre Franklin"/>
                  <a:cs typeface="Libre Franklin"/>
                  <a:sym typeface="Libre Franklin"/>
                </a:rPr>
                <a:t>PRODUCTS AND SERVICES</a:t>
              </a:r>
              <a:endParaRPr sz="1200">
                <a:solidFill>
                  <a:schemeClr val="dk1"/>
                </a:solidFill>
                <a:latin typeface="Libre Franklin"/>
                <a:ea typeface="Libre Franklin"/>
                <a:cs typeface="Libre Franklin"/>
                <a:sym typeface="Libre Franklin"/>
              </a:endParaRPr>
            </a:p>
          </p:txBody>
        </p:sp>
        <p:sp>
          <p:nvSpPr>
            <p:cNvPr id="504" name="Google Shape;504;p57"/>
            <p:cNvSpPr/>
            <p:nvPr/>
          </p:nvSpPr>
          <p:spPr>
            <a:xfrm rot="-5400000">
              <a:off x="4271088" y="2113800"/>
              <a:ext cx="189300" cy="4365900"/>
            </a:xfrm>
            <a:prstGeom prst="leftBrace">
              <a:avLst>
                <a:gd fmla="val 50000" name="adj1"/>
                <a:gd fmla="val 50000" name="adj2"/>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7"/>
            <p:cNvSpPr txBox="1"/>
            <p:nvPr/>
          </p:nvSpPr>
          <p:spPr>
            <a:xfrm>
              <a:off x="3617475" y="3913824"/>
              <a:ext cx="1487700" cy="213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1400"/>
                <a:buFont typeface="Arial"/>
                <a:buNone/>
              </a:pPr>
              <a:r>
                <a:rPr lang="en" sz="1200">
                  <a:solidFill>
                    <a:schemeClr val="dk1"/>
                  </a:solidFill>
                  <a:latin typeface="Libre Franklin"/>
                  <a:ea typeface="Libre Franklin"/>
                  <a:cs typeface="Libre Franklin"/>
                  <a:sym typeface="Libre Franklin"/>
                </a:rPr>
                <a:t>Modified</a:t>
              </a:r>
              <a:endParaRPr b="1" sz="1200">
                <a:solidFill>
                  <a:schemeClr val="dk1"/>
                </a:solidFill>
                <a:latin typeface="Libre Franklin"/>
                <a:ea typeface="Libre Franklin"/>
                <a:cs typeface="Libre Franklin"/>
                <a:sym typeface="Libre Franklin"/>
              </a:endParaRPr>
            </a:p>
          </p:txBody>
        </p:sp>
      </p:grpSp>
      <p:grpSp>
        <p:nvGrpSpPr>
          <p:cNvPr id="506" name="Google Shape;506;p57"/>
          <p:cNvGrpSpPr/>
          <p:nvPr/>
        </p:nvGrpSpPr>
        <p:grpSpPr>
          <a:xfrm>
            <a:off x="7651762" y="1380300"/>
            <a:ext cx="713156" cy="2534343"/>
            <a:chOff x="7710944" y="1393875"/>
            <a:chExt cx="713156" cy="2534343"/>
          </a:xfrm>
        </p:grpSpPr>
        <p:sp>
          <p:nvSpPr>
            <p:cNvPr id="507" name="Google Shape;507;p57"/>
            <p:cNvSpPr txBox="1"/>
            <p:nvPr/>
          </p:nvSpPr>
          <p:spPr>
            <a:xfrm rot="5400000">
              <a:off x="7353794" y="1751025"/>
              <a:ext cx="927600" cy="213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1400"/>
                <a:buFont typeface="Arial"/>
                <a:buNone/>
              </a:pPr>
              <a:r>
                <a:rPr lang="en" sz="1200">
                  <a:solidFill>
                    <a:schemeClr val="dk1"/>
                  </a:solidFill>
                  <a:latin typeface="Libre Franklin"/>
                  <a:ea typeface="Libre Franklin"/>
                  <a:cs typeface="Libre Franklin"/>
                  <a:sym typeface="Libre Franklin"/>
                </a:rPr>
                <a:t>New</a:t>
              </a:r>
              <a:endParaRPr b="1" sz="1200">
                <a:solidFill>
                  <a:schemeClr val="dk1"/>
                </a:solidFill>
                <a:latin typeface="Libre Franklin"/>
                <a:ea typeface="Libre Franklin"/>
                <a:cs typeface="Libre Franklin"/>
                <a:sym typeface="Libre Franklin"/>
              </a:endParaRPr>
            </a:p>
          </p:txBody>
        </p:sp>
        <p:sp>
          <p:nvSpPr>
            <p:cNvPr id="508" name="Google Shape;508;p57"/>
            <p:cNvSpPr txBox="1"/>
            <p:nvPr/>
          </p:nvSpPr>
          <p:spPr>
            <a:xfrm rot="5400000">
              <a:off x="7355894" y="3359868"/>
              <a:ext cx="923400" cy="213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2060"/>
                </a:buClr>
                <a:buSzPts val="1400"/>
                <a:buFont typeface="Arial"/>
                <a:buNone/>
              </a:pPr>
              <a:r>
                <a:rPr lang="en" sz="1200">
                  <a:solidFill>
                    <a:schemeClr val="dk1"/>
                  </a:solidFill>
                  <a:latin typeface="Libre Franklin"/>
                  <a:ea typeface="Libre Franklin"/>
                  <a:cs typeface="Libre Franklin"/>
                  <a:sym typeface="Libre Franklin"/>
                </a:rPr>
                <a:t>Current</a:t>
              </a:r>
              <a:endParaRPr b="1" sz="1200">
                <a:solidFill>
                  <a:schemeClr val="dk1"/>
                </a:solidFill>
                <a:latin typeface="Libre Franklin"/>
                <a:ea typeface="Libre Franklin"/>
                <a:cs typeface="Libre Franklin"/>
                <a:sym typeface="Libre Franklin"/>
              </a:endParaRPr>
            </a:p>
          </p:txBody>
        </p:sp>
        <p:sp>
          <p:nvSpPr>
            <p:cNvPr id="509" name="Google Shape;509;p57"/>
            <p:cNvSpPr txBox="1"/>
            <p:nvPr/>
          </p:nvSpPr>
          <p:spPr>
            <a:xfrm rot="5400000">
              <a:off x="7573600" y="2526830"/>
              <a:ext cx="1487700" cy="213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1600"/>
                <a:buFont typeface="Arial"/>
                <a:buNone/>
              </a:pPr>
              <a:r>
                <a:rPr b="1" lang="en" sz="1200">
                  <a:solidFill>
                    <a:schemeClr val="dk1"/>
                  </a:solidFill>
                  <a:latin typeface="Libre Franklin"/>
                  <a:ea typeface="Libre Franklin"/>
                  <a:cs typeface="Libre Franklin"/>
                  <a:sym typeface="Libre Franklin"/>
                </a:rPr>
                <a:t>MARKETS</a:t>
              </a:r>
              <a:endParaRPr sz="1200">
                <a:solidFill>
                  <a:schemeClr val="dk1"/>
                </a:solidFill>
                <a:latin typeface="Libre Franklin"/>
                <a:ea typeface="Libre Franklin"/>
                <a:cs typeface="Libre Franklin"/>
                <a:sym typeface="Libre Franklin"/>
              </a:endParaRPr>
            </a:p>
          </p:txBody>
        </p:sp>
        <p:sp>
          <p:nvSpPr>
            <p:cNvPr id="510" name="Google Shape;510;p57"/>
            <p:cNvSpPr/>
            <p:nvPr/>
          </p:nvSpPr>
          <p:spPr>
            <a:xfrm rot="10800000">
              <a:off x="7968050" y="1859813"/>
              <a:ext cx="189300" cy="1604700"/>
            </a:xfrm>
            <a:prstGeom prst="leftBrace">
              <a:avLst>
                <a:gd fmla="val 50000" name="adj1"/>
                <a:gd fmla="val 50000" name="adj2"/>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7"/>
            <p:cNvSpPr txBox="1"/>
            <p:nvPr/>
          </p:nvSpPr>
          <p:spPr>
            <a:xfrm rot="5400000">
              <a:off x="7355894" y="2556497"/>
              <a:ext cx="923400" cy="213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1400"/>
                <a:buFont typeface="Arial"/>
                <a:buNone/>
              </a:pPr>
              <a:r>
                <a:rPr lang="en" sz="1200">
                  <a:solidFill>
                    <a:schemeClr val="dk1"/>
                  </a:solidFill>
                  <a:latin typeface="Libre Franklin"/>
                  <a:ea typeface="Libre Franklin"/>
                  <a:cs typeface="Libre Franklin"/>
                  <a:sym typeface="Libre Franklin"/>
                </a:rPr>
                <a:t>Expanded</a:t>
              </a:r>
              <a:endParaRPr b="1" sz="1200">
                <a:solidFill>
                  <a:schemeClr val="dk1"/>
                </a:solidFill>
                <a:latin typeface="Libre Franklin"/>
                <a:ea typeface="Libre Franklin"/>
                <a:cs typeface="Libre Franklin"/>
                <a:sym typeface="Libre Franklin"/>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8"/>
          <p:cNvSpPr/>
          <p:nvPr/>
        </p:nvSpPr>
        <p:spPr>
          <a:xfrm>
            <a:off x="1968750" y="3170443"/>
            <a:ext cx="527400" cy="527400"/>
          </a:xfrm>
          <a:prstGeom prst="rect">
            <a:avLst/>
          </a:prstGeom>
          <a:gradFill>
            <a:gsLst>
              <a:gs pos="0">
                <a:schemeClr val="lt2"/>
              </a:gs>
              <a:gs pos="50000">
                <a:schemeClr val="accent1"/>
              </a:gs>
              <a:gs pos="100000">
                <a:schemeClr val="accent3"/>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8"/>
          <p:cNvSpPr/>
          <p:nvPr/>
        </p:nvSpPr>
        <p:spPr>
          <a:xfrm>
            <a:off x="4500381" y="1457118"/>
            <a:ext cx="527400" cy="527400"/>
          </a:xfrm>
          <a:prstGeom prst="rect">
            <a:avLst/>
          </a:prstGeom>
          <a:gradFill>
            <a:gsLst>
              <a:gs pos="0">
                <a:schemeClr val="accent3"/>
              </a:gs>
              <a:gs pos="36000">
                <a:schemeClr val="dk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8"/>
          <p:cNvSpPr/>
          <p:nvPr/>
        </p:nvSpPr>
        <p:spPr>
          <a:xfrm>
            <a:off x="4500381" y="3170443"/>
            <a:ext cx="527400" cy="527400"/>
          </a:xfrm>
          <a:prstGeom prst="rect">
            <a:avLst/>
          </a:prstGeom>
          <a:gradFill>
            <a:gsLst>
              <a:gs pos="0">
                <a:schemeClr val="lt2"/>
              </a:gs>
              <a:gs pos="50000">
                <a:schemeClr val="accent1"/>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8"/>
          <p:cNvSpPr/>
          <p:nvPr/>
        </p:nvSpPr>
        <p:spPr>
          <a:xfrm>
            <a:off x="7032011" y="1457118"/>
            <a:ext cx="527400" cy="527400"/>
          </a:xfrm>
          <a:prstGeom prst="rect">
            <a:avLst/>
          </a:prstGeom>
          <a:gradFill>
            <a:gsLst>
              <a:gs pos="0">
                <a:schemeClr val="lt2"/>
              </a:gs>
              <a:gs pos="50000">
                <a:schemeClr val="accent1"/>
              </a:gs>
              <a:gs pos="100000">
                <a:schemeClr val="accent3"/>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8"/>
          <p:cNvSpPr/>
          <p:nvPr/>
        </p:nvSpPr>
        <p:spPr>
          <a:xfrm>
            <a:off x="7032011" y="3170443"/>
            <a:ext cx="527400" cy="527400"/>
          </a:xfrm>
          <a:prstGeom prst="rect">
            <a:avLst/>
          </a:prstGeom>
          <a:gradFill>
            <a:gsLst>
              <a:gs pos="0">
                <a:schemeClr val="accent3"/>
              </a:gs>
              <a:gs pos="36000">
                <a:schemeClr val="dk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8"/>
          <p:cNvSpPr/>
          <p:nvPr/>
        </p:nvSpPr>
        <p:spPr>
          <a:xfrm>
            <a:off x="1968750" y="1457118"/>
            <a:ext cx="527400" cy="527400"/>
          </a:xfrm>
          <a:prstGeom prst="rect">
            <a:avLst/>
          </a:prstGeom>
          <a:gradFill>
            <a:gsLst>
              <a:gs pos="0">
                <a:schemeClr val="lt2"/>
              </a:gs>
              <a:gs pos="50000">
                <a:schemeClr val="accent1"/>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8"/>
          <p:cNvSpPr txBox="1"/>
          <p:nvPr>
            <p:ph idx="1" type="subTitle"/>
          </p:nvPr>
        </p:nvSpPr>
        <p:spPr>
          <a:xfrm>
            <a:off x="3634131" y="3714079"/>
            <a:ext cx="2259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523" name="Google Shape;523;p58"/>
          <p:cNvSpPr txBox="1"/>
          <p:nvPr>
            <p:ph idx="2" type="subTitle"/>
          </p:nvPr>
        </p:nvSpPr>
        <p:spPr>
          <a:xfrm>
            <a:off x="3634131" y="4150799"/>
            <a:ext cx="2259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524" name="Google Shape;524;p58"/>
          <p:cNvSpPr txBox="1"/>
          <p:nvPr>
            <p:ph idx="3" type="subTitle"/>
          </p:nvPr>
        </p:nvSpPr>
        <p:spPr>
          <a:xfrm>
            <a:off x="1102500" y="3714079"/>
            <a:ext cx="2259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525" name="Google Shape;525;p58"/>
          <p:cNvSpPr txBox="1"/>
          <p:nvPr>
            <p:ph idx="4" type="subTitle"/>
          </p:nvPr>
        </p:nvSpPr>
        <p:spPr>
          <a:xfrm>
            <a:off x="1102500" y="4150799"/>
            <a:ext cx="2259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526" name="Google Shape;526;p58"/>
          <p:cNvSpPr txBox="1"/>
          <p:nvPr>
            <p:ph idx="5" type="subTitle"/>
          </p:nvPr>
        </p:nvSpPr>
        <p:spPr>
          <a:xfrm>
            <a:off x="6165761" y="3714079"/>
            <a:ext cx="2259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527" name="Google Shape;527;p58"/>
          <p:cNvSpPr txBox="1"/>
          <p:nvPr>
            <p:ph idx="6" type="subTitle"/>
          </p:nvPr>
        </p:nvSpPr>
        <p:spPr>
          <a:xfrm>
            <a:off x="6165761" y="4150799"/>
            <a:ext cx="2259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528" name="Google Shape;528;p58"/>
          <p:cNvSpPr txBox="1"/>
          <p:nvPr>
            <p:ph type="title"/>
          </p:nvPr>
        </p:nvSpPr>
        <p:spPr>
          <a:xfrm>
            <a:off x="720000" y="382125"/>
            <a:ext cx="38520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PORTER'S GENERIC STRATEGIES</a:t>
            </a:r>
            <a:endParaRPr sz="2800">
              <a:latin typeface="Krona One"/>
              <a:ea typeface="Krona One"/>
              <a:cs typeface="Krona One"/>
              <a:sym typeface="Krona One"/>
            </a:endParaRPr>
          </a:p>
        </p:txBody>
      </p:sp>
      <p:sp>
        <p:nvSpPr>
          <p:cNvPr id="529" name="Google Shape;529;p58"/>
          <p:cNvSpPr txBox="1"/>
          <p:nvPr>
            <p:ph idx="7" type="subTitle"/>
          </p:nvPr>
        </p:nvSpPr>
        <p:spPr>
          <a:xfrm>
            <a:off x="1102500" y="2003244"/>
            <a:ext cx="2259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30" name="Google Shape;530;p58"/>
          <p:cNvSpPr txBox="1"/>
          <p:nvPr>
            <p:ph idx="8" type="subTitle"/>
          </p:nvPr>
        </p:nvSpPr>
        <p:spPr>
          <a:xfrm>
            <a:off x="1102500" y="2439963"/>
            <a:ext cx="2259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a:t>
            </a:r>
            <a:r>
              <a:rPr lang="en"/>
              <a:t>s the closest planet to the Sun</a:t>
            </a:r>
            <a:endParaRPr/>
          </a:p>
        </p:txBody>
      </p:sp>
      <p:sp>
        <p:nvSpPr>
          <p:cNvPr id="531" name="Google Shape;531;p58"/>
          <p:cNvSpPr txBox="1"/>
          <p:nvPr>
            <p:ph idx="9" type="subTitle"/>
          </p:nvPr>
        </p:nvSpPr>
        <p:spPr>
          <a:xfrm>
            <a:off x="3634131" y="2003244"/>
            <a:ext cx="2259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32" name="Google Shape;532;p58"/>
          <p:cNvSpPr txBox="1"/>
          <p:nvPr>
            <p:ph idx="13" type="subTitle"/>
          </p:nvPr>
        </p:nvSpPr>
        <p:spPr>
          <a:xfrm>
            <a:off x="3634131" y="2439963"/>
            <a:ext cx="2259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533" name="Google Shape;533;p58"/>
          <p:cNvSpPr txBox="1"/>
          <p:nvPr>
            <p:ph idx="14" type="subTitle"/>
          </p:nvPr>
        </p:nvSpPr>
        <p:spPr>
          <a:xfrm>
            <a:off x="6165761" y="2003244"/>
            <a:ext cx="2259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34" name="Google Shape;534;p58"/>
          <p:cNvSpPr txBox="1"/>
          <p:nvPr>
            <p:ph idx="15" type="subTitle"/>
          </p:nvPr>
        </p:nvSpPr>
        <p:spPr>
          <a:xfrm>
            <a:off x="6165761" y="2439963"/>
            <a:ext cx="2259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535" name="Google Shape;535;p58"/>
          <p:cNvSpPr txBox="1"/>
          <p:nvPr>
            <p:ph idx="16" type="title"/>
          </p:nvPr>
        </p:nvSpPr>
        <p:spPr>
          <a:xfrm>
            <a:off x="2017200" y="3154243"/>
            <a:ext cx="430500" cy="559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4</a:t>
            </a:r>
            <a:endParaRPr/>
          </a:p>
        </p:txBody>
      </p:sp>
      <p:sp>
        <p:nvSpPr>
          <p:cNvPr id="536" name="Google Shape;536;p58"/>
          <p:cNvSpPr txBox="1"/>
          <p:nvPr>
            <p:ph idx="17" type="title"/>
          </p:nvPr>
        </p:nvSpPr>
        <p:spPr>
          <a:xfrm>
            <a:off x="4548831" y="3154243"/>
            <a:ext cx="430500" cy="559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5</a:t>
            </a:r>
            <a:endParaRPr/>
          </a:p>
        </p:txBody>
      </p:sp>
      <p:sp>
        <p:nvSpPr>
          <p:cNvPr id="537" name="Google Shape;537;p58"/>
          <p:cNvSpPr txBox="1"/>
          <p:nvPr>
            <p:ph idx="19" type="title"/>
          </p:nvPr>
        </p:nvSpPr>
        <p:spPr>
          <a:xfrm>
            <a:off x="4548831" y="1440918"/>
            <a:ext cx="430500" cy="559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2</a:t>
            </a:r>
            <a:endParaRPr/>
          </a:p>
        </p:txBody>
      </p:sp>
      <p:sp>
        <p:nvSpPr>
          <p:cNvPr id="538" name="Google Shape;538;p58"/>
          <p:cNvSpPr txBox="1"/>
          <p:nvPr>
            <p:ph idx="20" type="title"/>
          </p:nvPr>
        </p:nvSpPr>
        <p:spPr>
          <a:xfrm>
            <a:off x="7080461" y="1440918"/>
            <a:ext cx="430500" cy="559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3</a:t>
            </a:r>
            <a:endParaRPr/>
          </a:p>
        </p:txBody>
      </p:sp>
      <p:sp>
        <p:nvSpPr>
          <p:cNvPr id="539" name="Google Shape;539;p58"/>
          <p:cNvSpPr txBox="1"/>
          <p:nvPr>
            <p:ph idx="21" type="title"/>
          </p:nvPr>
        </p:nvSpPr>
        <p:spPr>
          <a:xfrm>
            <a:off x="7080461" y="3154243"/>
            <a:ext cx="430500" cy="559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6</a:t>
            </a:r>
            <a:endParaRPr/>
          </a:p>
        </p:txBody>
      </p:sp>
      <p:sp>
        <p:nvSpPr>
          <p:cNvPr id="540" name="Google Shape;540;p58"/>
          <p:cNvSpPr txBox="1"/>
          <p:nvPr>
            <p:ph idx="18" type="title"/>
          </p:nvPr>
        </p:nvSpPr>
        <p:spPr>
          <a:xfrm>
            <a:off x="2017200" y="1440918"/>
            <a:ext cx="430500" cy="559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720000" y="382125"/>
            <a:ext cx="31677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270" name="Google Shape;270;p41"/>
          <p:cNvSpPr txBox="1"/>
          <p:nvPr>
            <p:ph idx="1" type="body"/>
          </p:nvPr>
        </p:nvSpPr>
        <p:spPr>
          <a:xfrm>
            <a:off x="1096750" y="1435589"/>
            <a:ext cx="7327200" cy="320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0" lvl="0" marL="0" rtl="0" algn="l">
              <a:spcBef>
                <a:spcPts val="0"/>
              </a:spcBef>
              <a:spcAft>
                <a:spcPts val="0"/>
              </a:spcAft>
              <a:buNone/>
            </a:pPr>
            <a:r>
              <a:t/>
            </a:r>
            <a:endParaRPr sz="1000"/>
          </a:p>
          <a:p>
            <a:pPr indent="-167640" lvl="0" marL="182880" rtl="0" algn="l">
              <a:spcBef>
                <a:spcPts val="0"/>
              </a:spcBef>
              <a:spcAft>
                <a:spcPts val="0"/>
              </a:spcAft>
              <a:buSzPts val="1200"/>
              <a:buChar char="■"/>
            </a:pPr>
            <a:r>
              <a:rPr lang="en"/>
              <a:t>A slide structure based on a consulting presentation,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167640" lvl="0" marL="182880" rtl="0" algn="l">
              <a:spcBef>
                <a:spcPts val="0"/>
              </a:spcBef>
              <a:spcAft>
                <a:spcPts val="0"/>
              </a:spcAft>
              <a:buSzPts val="1200"/>
              <a:buChar char="■"/>
            </a:pPr>
            <a:r>
              <a:rPr lang="en"/>
              <a:t>An assortment of graphic resources that are suitable for use in the presentation can be found in the </a:t>
            </a:r>
            <a:r>
              <a:rPr b="1" lang="en">
                <a:uFill>
                  <a:noFill/>
                </a:uFill>
                <a:hlinkClick action="ppaction://hlinksldjump" r:id="rId6"/>
              </a:rPr>
              <a:t>alternative resources slide</a:t>
            </a:r>
            <a:r>
              <a:rPr lang="en"/>
              <a:t>.</a:t>
            </a:r>
            <a:endParaRPr/>
          </a:p>
          <a:p>
            <a:pPr indent="-167640" lvl="0" marL="182880" rtl="0" algn="l">
              <a:spcBef>
                <a:spcPts val="0"/>
              </a:spcBef>
              <a:spcAft>
                <a:spcPts val="0"/>
              </a:spcAft>
              <a:buSzPts val="1200"/>
              <a:buChar char="■"/>
            </a:pPr>
            <a:r>
              <a:rPr lang="en"/>
              <a:t>A </a:t>
            </a:r>
            <a:r>
              <a:rPr b="1" lang="en">
                <a:uFill>
                  <a:noFill/>
                </a:uFill>
                <a:hlinkClick action="ppaction://hlinksldjump" r:id="rId7"/>
              </a:rPr>
              <a:t>thanks slide</a:t>
            </a:r>
            <a:r>
              <a:rPr lang="en"/>
              <a:t>, which you must keep so that proper credits for our design are given.</a:t>
            </a:r>
            <a:endParaRPr/>
          </a:p>
          <a:p>
            <a:pPr indent="-167640" lvl="0" marL="182880" rtl="0" algn="l">
              <a:spcBef>
                <a:spcPts val="0"/>
              </a:spcBef>
              <a:spcAft>
                <a:spcPts val="0"/>
              </a:spcAft>
              <a:buSzPts val="1200"/>
              <a:buChar char="■"/>
            </a:pPr>
            <a:r>
              <a:rPr lang="en"/>
              <a:t>A </a:t>
            </a:r>
            <a:r>
              <a:rPr b="1" lang="en">
                <a:uFill>
                  <a:noFill/>
                </a:uFill>
                <a:hlinkClick action="ppaction://hlinksldjump" r:id="rId8"/>
              </a:rPr>
              <a:t>resources slide</a:t>
            </a:r>
            <a:r>
              <a:rPr lang="en"/>
              <a:t>, where you’ll find links to all the elements used in the template.</a:t>
            </a:r>
            <a:endParaRPr/>
          </a:p>
          <a:p>
            <a:pPr indent="-167640" lvl="0" marL="182880" rtl="0" algn="l">
              <a:spcBef>
                <a:spcPts val="0"/>
              </a:spcBef>
              <a:spcAft>
                <a:spcPts val="0"/>
              </a:spcAft>
              <a:buSzPts val="1200"/>
              <a:buChar char="■"/>
            </a:pPr>
            <a:r>
              <a:rPr b="1" lang="en">
                <a:uFill>
                  <a:noFill/>
                </a:uFill>
                <a:hlinkClick/>
              </a:rPr>
              <a:t>Instructions for use</a:t>
            </a:r>
            <a:r>
              <a:rPr lang="en"/>
              <a:t>.</a:t>
            </a:r>
            <a:endParaRPr/>
          </a:p>
          <a:p>
            <a:pPr indent="-167640" lvl="0" marL="182880" rtl="0" algn="l">
              <a:spcBef>
                <a:spcPts val="0"/>
              </a:spcBef>
              <a:spcAft>
                <a:spcPts val="0"/>
              </a:spcAft>
              <a:buSzPts val="1200"/>
              <a:buChar char="■"/>
            </a:pPr>
            <a:r>
              <a:rPr lang="en"/>
              <a:t>Final slides with:</a:t>
            </a:r>
            <a:endParaRPr/>
          </a:p>
          <a:p>
            <a:pPr indent="-167640" lvl="0" marL="457200" rtl="0" algn="l">
              <a:spcBef>
                <a:spcPts val="0"/>
              </a:spcBef>
              <a:spcAft>
                <a:spcPts val="0"/>
              </a:spcAft>
              <a:buSzPts val="1200"/>
              <a:buAutoNum type="arabicPeriod"/>
            </a:pPr>
            <a:r>
              <a:rPr lang="en"/>
              <a:t>The</a:t>
            </a:r>
            <a:r>
              <a:rPr lang="en">
                <a:uFill>
                  <a:noFill/>
                </a:uFill>
                <a:hlinkClick action="ppaction://hlinksldjump" r:id="rId9"/>
              </a:rPr>
              <a:t> </a:t>
            </a:r>
            <a:r>
              <a:rPr b="1" lang="en">
                <a:uFill>
                  <a:noFill/>
                </a:uFill>
                <a:hlinkClick action="ppaction://hlinksldjump" r:id="rId10"/>
              </a:rPr>
              <a:t>fonts and colors</a:t>
            </a:r>
            <a:r>
              <a:rPr lang="en"/>
              <a:t> used in the template.</a:t>
            </a:r>
            <a:endParaRPr/>
          </a:p>
          <a:p>
            <a:pPr indent="-167640" lvl="0" marL="457200" rtl="0" algn="l">
              <a:spcBef>
                <a:spcPts val="0"/>
              </a:spcBef>
              <a:spcAft>
                <a:spcPts val="0"/>
              </a:spcAft>
              <a:buSzPts val="1200"/>
              <a:buAutoNum type="arabicPeriod"/>
            </a:pPr>
            <a:r>
              <a:rPr lang="en"/>
              <a:t>A </a:t>
            </a:r>
            <a:r>
              <a:rPr b="1" lang="en">
                <a:uFill>
                  <a:noFill/>
                </a:uFill>
                <a:hlinkClick action="ppaction://hlinksldjump" r:id="rId11"/>
              </a:rPr>
              <a:t>selection of illustrations</a:t>
            </a:r>
            <a:r>
              <a:rPr lang="en"/>
              <a:t>. You can also customize and animate them as you wish with the online editor. Visit </a:t>
            </a:r>
            <a:r>
              <a:rPr b="1" lang="en">
                <a:uFill>
                  <a:noFill/>
                </a:uFill>
                <a:hlinkClick r:id="rId12"/>
              </a:rPr>
              <a:t>Storyset</a:t>
            </a:r>
            <a:r>
              <a:rPr lang="en"/>
              <a:t> to find more. </a:t>
            </a:r>
            <a:endParaRPr/>
          </a:p>
          <a:p>
            <a:pPr indent="-167640" lvl="0" marL="457200" rtl="0" algn="l">
              <a:spcBef>
                <a:spcPts val="0"/>
              </a:spcBef>
              <a:spcAft>
                <a:spcPts val="0"/>
              </a:spcAft>
              <a:buSzPts val="1200"/>
              <a:buAutoNum type="arabicPeriod"/>
            </a:pPr>
            <a:r>
              <a:rPr lang="en"/>
              <a:t>More</a:t>
            </a:r>
            <a:r>
              <a:rPr lang="en">
                <a:uFill>
                  <a:noFill/>
                </a:uFill>
                <a:hlinkClick action="ppaction://hlinksldjump" r:id="rId13"/>
              </a:rPr>
              <a:t> </a:t>
            </a:r>
            <a:r>
              <a:rPr b="1" lang="en">
                <a:uFill>
                  <a:noFill/>
                </a:uFill>
                <a:hlinkClick action="ppaction://hlinksldjump" r:id="rId14"/>
              </a:rPr>
              <a:t>infographic resources</a:t>
            </a:r>
            <a:r>
              <a:rPr lang="en"/>
              <a:t>, whose size and color can be edited. </a:t>
            </a:r>
            <a:endParaRPr/>
          </a:p>
          <a:p>
            <a:pPr indent="-167640" lvl="0" marL="457200" rtl="0" algn="l">
              <a:spcBef>
                <a:spcPts val="0"/>
              </a:spcBef>
              <a:spcAft>
                <a:spcPts val="0"/>
              </a:spcAft>
              <a:buSzPts val="1200"/>
              <a:buAutoNum type="arabicPeriod"/>
            </a:pPr>
            <a:r>
              <a:rPr lang="en"/>
              <a:t>Sets of </a:t>
            </a:r>
            <a:r>
              <a:rPr b="1" lang="en">
                <a:uFill>
                  <a:noFill/>
                </a:uFill>
                <a:hlinkClick action="ppaction://hlinksldjump" r:id="rId15"/>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graphicFrame>
        <p:nvGraphicFramePr>
          <p:cNvPr id="545" name="Google Shape;545;p59"/>
          <p:cNvGraphicFramePr/>
          <p:nvPr/>
        </p:nvGraphicFramePr>
        <p:xfrm>
          <a:off x="1808854" y="1403203"/>
          <a:ext cx="3000000" cy="3000000"/>
        </p:xfrm>
        <a:graphic>
          <a:graphicData uri="http://schemas.openxmlformats.org/drawingml/2006/table">
            <a:tbl>
              <a:tblPr>
                <a:noFill/>
                <a:tableStyleId>{FFF4AEF8-A210-4C28-B819-FFA12939AB6F}</a:tableStyleId>
              </a:tblPr>
              <a:tblGrid>
                <a:gridCol w="2045325"/>
                <a:gridCol w="2045325"/>
              </a:tblGrid>
              <a:tr h="1261875">
                <a:tc>
                  <a:txBody>
                    <a:bodyPr/>
                    <a:lstStyle/>
                    <a:p>
                      <a:pPr indent="0" lvl="0" marL="0" rtl="0" algn="ctr">
                        <a:spcBef>
                          <a:spcPts val="0"/>
                        </a:spcBef>
                        <a:spcAft>
                          <a:spcPts val="0"/>
                        </a:spcAft>
                        <a:buNone/>
                      </a:pPr>
                      <a:r>
                        <a:rPr lang="en" sz="2400">
                          <a:solidFill>
                            <a:schemeClr val="lt1"/>
                          </a:solidFill>
                          <a:latin typeface="Libre Franklin Black"/>
                          <a:ea typeface="Libre Franklin Black"/>
                          <a:cs typeface="Libre Franklin Black"/>
                          <a:sym typeface="Libre Franklin Black"/>
                        </a:rPr>
                        <a:t>1</a:t>
                      </a:r>
                      <a:endParaRPr sz="2400">
                        <a:solidFill>
                          <a:schemeClr val="lt1"/>
                        </a:solidFill>
                        <a:latin typeface="Libre Franklin Black"/>
                        <a:ea typeface="Libre Franklin Black"/>
                        <a:cs typeface="Libre Franklin Black"/>
                        <a:sym typeface="Libre Franklin Black"/>
                      </a:endParaRPr>
                    </a:p>
                    <a:p>
                      <a:pPr indent="0" lvl="0" marL="0" rtl="0" algn="ctr">
                        <a:spcBef>
                          <a:spcPts val="0"/>
                        </a:spcBef>
                        <a:spcAft>
                          <a:spcPts val="0"/>
                        </a:spcAft>
                        <a:buNone/>
                      </a:pPr>
                      <a:r>
                        <a:rPr lang="en">
                          <a:solidFill>
                            <a:schemeClr val="lt1"/>
                          </a:solidFill>
                          <a:latin typeface="Libre Franklin Black"/>
                          <a:ea typeface="Libre Franklin Black"/>
                          <a:cs typeface="Libre Franklin Black"/>
                          <a:sym typeface="Libre Franklin Black"/>
                        </a:rPr>
                        <a:t>COST</a:t>
                      </a:r>
                      <a:br>
                        <a:rPr lang="en">
                          <a:solidFill>
                            <a:schemeClr val="lt1"/>
                          </a:solidFill>
                          <a:latin typeface="Libre Franklin Black"/>
                          <a:ea typeface="Libre Franklin Black"/>
                          <a:cs typeface="Libre Franklin Black"/>
                          <a:sym typeface="Libre Franklin Black"/>
                        </a:rPr>
                      </a:br>
                      <a:r>
                        <a:rPr lang="en">
                          <a:solidFill>
                            <a:schemeClr val="lt1"/>
                          </a:solidFill>
                          <a:latin typeface="Libre Franklin Black"/>
                          <a:ea typeface="Libre Franklin Black"/>
                          <a:cs typeface="Libre Franklin Black"/>
                          <a:sym typeface="Libre Franklin Black"/>
                        </a:rPr>
                        <a:t>LEADERSHIP</a:t>
                      </a:r>
                      <a:endParaRPr>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2400">
                          <a:solidFill>
                            <a:schemeClr val="lt1"/>
                          </a:solidFill>
                          <a:latin typeface="Libre Franklin Black"/>
                          <a:ea typeface="Libre Franklin Black"/>
                          <a:cs typeface="Libre Franklin Black"/>
                          <a:sym typeface="Libre Franklin Black"/>
                        </a:rPr>
                        <a:t>3</a:t>
                      </a:r>
                      <a:endParaRPr sz="2400">
                        <a:solidFill>
                          <a:schemeClr val="lt1"/>
                        </a:solidFill>
                        <a:latin typeface="Libre Franklin Black"/>
                        <a:ea typeface="Libre Franklin Black"/>
                        <a:cs typeface="Libre Franklin Black"/>
                        <a:sym typeface="Libre Franklin Black"/>
                      </a:endParaRPr>
                    </a:p>
                    <a:p>
                      <a:pPr indent="0" lvl="0" marL="0" rtl="0" algn="ctr">
                        <a:spcBef>
                          <a:spcPts val="0"/>
                        </a:spcBef>
                        <a:spcAft>
                          <a:spcPts val="0"/>
                        </a:spcAft>
                        <a:buNone/>
                      </a:pPr>
                      <a:r>
                        <a:rPr lang="en">
                          <a:solidFill>
                            <a:schemeClr val="lt1"/>
                          </a:solidFill>
                          <a:latin typeface="Libre Franklin Black"/>
                          <a:ea typeface="Libre Franklin Black"/>
                          <a:cs typeface="Libre Franklin Black"/>
                          <a:sym typeface="Libre Franklin Black"/>
                        </a:rPr>
                        <a:t>DIFFERENTIATION</a:t>
                      </a:r>
                      <a:endParaRPr>
                        <a:solidFill>
                          <a:schemeClr val="lt1"/>
                        </a:solidFill>
                        <a:latin typeface="Libre Franklin Black"/>
                        <a:ea typeface="Libre Franklin Black"/>
                        <a:cs typeface="Libre Franklin Black"/>
                        <a:sym typeface="Libre Franklin Black"/>
                      </a:endParaRPr>
                    </a:p>
                    <a:p>
                      <a:pPr indent="0" lvl="0" marL="0" rtl="0" algn="ctr">
                        <a:spcBef>
                          <a:spcPts val="0"/>
                        </a:spcBef>
                        <a:spcAft>
                          <a:spcPts val="0"/>
                        </a:spcAft>
                        <a:buNone/>
                      </a:pPr>
                      <a:r>
                        <a:rPr lang="en">
                          <a:solidFill>
                            <a:schemeClr val="lt1"/>
                          </a:solidFill>
                          <a:latin typeface="Libre Franklin Black"/>
                          <a:ea typeface="Libre Franklin Black"/>
                          <a:cs typeface="Libre Franklin Black"/>
                          <a:sym typeface="Libre Franklin Black"/>
                        </a:rPr>
                        <a:t>LEADERSHIP</a:t>
                      </a:r>
                      <a:endParaRPr>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4"/>
                    </a:solidFill>
                  </a:tcPr>
                </a:tc>
              </a:tr>
              <a:tr h="1261875">
                <a:tc>
                  <a:txBody>
                    <a:bodyPr/>
                    <a:lstStyle/>
                    <a:p>
                      <a:pPr indent="0" lvl="0" marL="0" rtl="0" algn="ctr">
                        <a:spcBef>
                          <a:spcPts val="0"/>
                        </a:spcBef>
                        <a:spcAft>
                          <a:spcPts val="0"/>
                        </a:spcAft>
                        <a:buNone/>
                      </a:pPr>
                      <a:r>
                        <a:rPr lang="en" sz="2400">
                          <a:solidFill>
                            <a:schemeClr val="lt1"/>
                          </a:solidFill>
                          <a:latin typeface="Libre Franklin Black"/>
                          <a:ea typeface="Libre Franklin Black"/>
                          <a:cs typeface="Libre Franklin Black"/>
                          <a:sym typeface="Libre Franklin Black"/>
                        </a:rPr>
                        <a:t>2</a:t>
                      </a:r>
                      <a:endParaRPr sz="2400">
                        <a:solidFill>
                          <a:schemeClr val="lt1"/>
                        </a:solidFill>
                        <a:latin typeface="Libre Franklin Black"/>
                        <a:ea typeface="Libre Franklin Black"/>
                        <a:cs typeface="Libre Franklin Black"/>
                        <a:sym typeface="Libre Franklin Black"/>
                      </a:endParaRPr>
                    </a:p>
                    <a:p>
                      <a:pPr indent="0" lvl="0" marL="0" rtl="0" algn="ctr">
                        <a:spcBef>
                          <a:spcPts val="0"/>
                        </a:spcBef>
                        <a:spcAft>
                          <a:spcPts val="0"/>
                        </a:spcAft>
                        <a:buNone/>
                      </a:pPr>
                      <a:r>
                        <a:rPr lang="en">
                          <a:solidFill>
                            <a:schemeClr val="lt1"/>
                          </a:solidFill>
                          <a:latin typeface="Libre Franklin Black"/>
                          <a:ea typeface="Libre Franklin Black"/>
                          <a:cs typeface="Libre Franklin Black"/>
                          <a:sym typeface="Libre Franklin Black"/>
                        </a:rPr>
                        <a:t>COST</a:t>
                      </a:r>
                      <a:br>
                        <a:rPr lang="en">
                          <a:solidFill>
                            <a:schemeClr val="lt1"/>
                          </a:solidFill>
                          <a:latin typeface="Libre Franklin Black"/>
                          <a:ea typeface="Libre Franklin Black"/>
                          <a:cs typeface="Libre Franklin Black"/>
                          <a:sym typeface="Libre Franklin Black"/>
                        </a:rPr>
                      </a:br>
                      <a:r>
                        <a:rPr lang="en">
                          <a:solidFill>
                            <a:schemeClr val="lt1"/>
                          </a:solidFill>
                          <a:latin typeface="Libre Franklin Black"/>
                          <a:ea typeface="Libre Franklin Black"/>
                          <a:cs typeface="Libre Franklin Black"/>
                          <a:sym typeface="Libre Franklin Black"/>
                        </a:rPr>
                        <a:t>FOCUS</a:t>
                      </a:r>
                      <a:endParaRPr>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2400">
                          <a:solidFill>
                            <a:schemeClr val="lt1"/>
                          </a:solidFill>
                          <a:latin typeface="Libre Franklin Black"/>
                          <a:ea typeface="Libre Franklin Black"/>
                          <a:cs typeface="Libre Franklin Black"/>
                          <a:sym typeface="Libre Franklin Black"/>
                        </a:rPr>
                        <a:t>4</a:t>
                      </a:r>
                      <a:endParaRPr sz="2400">
                        <a:solidFill>
                          <a:schemeClr val="lt1"/>
                        </a:solidFill>
                        <a:latin typeface="Libre Franklin Black"/>
                        <a:ea typeface="Libre Franklin Black"/>
                        <a:cs typeface="Libre Franklin Black"/>
                        <a:sym typeface="Libre Franklin Black"/>
                      </a:endParaRPr>
                    </a:p>
                    <a:p>
                      <a:pPr indent="0" lvl="0" marL="0" rtl="0" algn="ctr">
                        <a:spcBef>
                          <a:spcPts val="0"/>
                        </a:spcBef>
                        <a:spcAft>
                          <a:spcPts val="0"/>
                        </a:spcAft>
                        <a:buNone/>
                      </a:pPr>
                      <a:r>
                        <a:rPr lang="en">
                          <a:solidFill>
                            <a:schemeClr val="lt1"/>
                          </a:solidFill>
                          <a:latin typeface="Libre Franklin Black"/>
                          <a:ea typeface="Libre Franklin Black"/>
                          <a:cs typeface="Libre Franklin Black"/>
                          <a:sym typeface="Libre Franklin Black"/>
                        </a:rPr>
                        <a:t>DIFFERENTIATION FOCUS</a:t>
                      </a:r>
                      <a:endParaRPr>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lt2"/>
                    </a:solidFill>
                  </a:tcPr>
                </a:tc>
              </a:tr>
            </a:tbl>
          </a:graphicData>
        </a:graphic>
      </p:graphicFrame>
      <p:sp>
        <p:nvSpPr>
          <p:cNvPr id="546" name="Google Shape;546;p59"/>
          <p:cNvSpPr txBox="1"/>
          <p:nvPr>
            <p:ph type="title"/>
          </p:nvPr>
        </p:nvSpPr>
        <p:spPr>
          <a:xfrm>
            <a:off x="720000" y="382125"/>
            <a:ext cx="41049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LEADERSHIP &amp; FOCUS STRATEGY</a:t>
            </a:r>
            <a:endParaRPr/>
          </a:p>
        </p:txBody>
      </p:sp>
      <p:sp>
        <p:nvSpPr>
          <p:cNvPr id="547" name="Google Shape;547;p59"/>
          <p:cNvSpPr txBox="1"/>
          <p:nvPr>
            <p:ph idx="4294967295" type="subTitle"/>
          </p:nvPr>
        </p:nvSpPr>
        <p:spPr>
          <a:xfrm flipH="1">
            <a:off x="6635149" y="1458432"/>
            <a:ext cx="1788900" cy="5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Mercury is the </a:t>
            </a:r>
            <a:r>
              <a:rPr lang="en"/>
              <a:t>smallest </a:t>
            </a:r>
            <a:r>
              <a:rPr lang="en" sz="1600"/>
              <a:t>planet</a:t>
            </a:r>
            <a:endParaRPr sz="1600"/>
          </a:p>
        </p:txBody>
      </p:sp>
      <p:sp>
        <p:nvSpPr>
          <p:cNvPr id="548" name="Google Shape;548;p59"/>
          <p:cNvSpPr/>
          <p:nvPr/>
        </p:nvSpPr>
        <p:spPr>
          <a:xfrm>
            <a:off x="6107850" y="1458430"/>
            <a:ext cx="527400" cy="52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9"/>
          <p:cNvSpPr txBox="1"/>
          <p:nvPr>
            <p:ph idx="4294967295" type="subTitle"/>
          </p:nvPr>
        </p:nvSpPr>
        <p:spPr>
          <a:xfrm flipH="1">
            <a:off x="6635149" y="2331886"/>
            <a:ext cx="1788900" cy="5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 very cold place</a:t>
            </a:r>
            <a:endParaRPr/>
          </a:p>
        </p:txBody>
      </p:sp>
      <p:sp>
        <p:nvSpPr>
          <p:cNvPr id="550" name="Google Shape;550;p59"/>
          <p:cNvSpPr/>
          <p:nvPr/>
        </p:nvSpPr>
        <p:spPr>
          <a:xfrm>
            <a:off x="6107850" y="2331887"/>
            <a:ext cx="527400" cy="527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9"/>
          <p:cNvSpPr txBox="1"/>
          <p:nvPr>
            <p:ph idx="4294967295" type="subTitle"/>
          </p:nvPr>
        </p:nvSpPr>
        <p:spPr>
          <a:xfrm flipH="1">
            <a:off x="6635149" y="3205341"/>
            <a:ext cx="1788900" cy="5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a gas giant planet</a:t>
            </a:r>
            <a:endParaRPr/>
          </a:p>
        </p:txBody>
      </p:sp>
      <p:sp>
        <p:nvSpPr>
          <p:cNvPr id="552" name="Google Shape;552;p59"/>
          <p:cNvSpPr/>
          <p:nvPr/>
        </p:nvSpPr>
        <p:spPr>
          <a:xfrm>
            <a:off x="6107850" y="3205345"/>
            <a:ext cx="527400" cy="527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9"/>
          <p:cNvSpPr txBox="1"/>
          <p:nvPr>
            <p:ph idx="4294967295" type="subTitle"/>
          </p:nvPr>
        </p:nvSpPr>
        <p:spPr>
          <a:xfrm flipH="1">
            <a:off x="6635149" y="4078795"/>
            <a:ext cx="1788900" cy="5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 is the farthest planet</a:t>
            </a:r>
            <a:endParaRPr/>
          </a:p>
        </p:txBody>
      </p:sp>
      <p:sp>
        <p:nvSpPr>
          <p:cNvPr id="554" name="Google Shape;554;p59"/>
          <p:cNvSpPr/>
          <p:nvPr/>
        </p:nvSpPr>
        <p:spPr>
          <a:xfrm>
            <a:off x="6107850" y="4078802"/>
            <a:ext cx="527400" cy="52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59"/>
          <p:cNvGrpSpPr/>
          <p:nvPr/>
        </p:nvGrpSpPr>
        <p:grpSpPr>
          <a:xfrm>
            <a:off x="1093914" y="1455653"/>
            <a:ext cx="711607" cy="2486101"/>
            <a:chOff x="1093914" y="1452200"/>
            <a:chExt cx="711607" cy="2486101"/>
          </a:xfrm>
        </p:grpSpPr>
        <p:sp>
          <p:nvSpPr>
            <p:cNvPr id="556" name="Google Shape;556;p59"/>
            <p:cNvSpPr txBox="1"/>
            <p:nvPr/>
          </p:nvSpPr>
          <p:spPr>
            <a:xfrm rot="-5400000">
              <a:off x="1080721" y="3213501"/>
              <a:ext cx="1206900" cy="2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ibre Franklin"/>
                  <a:ea typeface="Libre Franklin"/>
                  <a:cs typeface="Libre Franklin"/>
                  <a:sym typeface="Libre Franklin"/>
                </a:rPr>
                <a:t>Narrow</a:t>
              </a:r>
              <a:endParaRPr sz="1200">
                <a:solidFill>
                  <a:schemeClr val="dk1"/>
                </a:solidFill>
                <a:latin typeface="Libre Franklin"/>
                <a:ea typeface="Libre Franklin"/>
                <a:cs typeface="Libre Franklin"/>
                <a:sym typeface="Libre Franklin"/>
              </a:endParaRPr>
            </a:p>
          </p:txBody>
        </p:sp>
        <p:sp>
          <p:nvSpPr>
            <p:cNvPr id="557" name="Google Shape;557;p59"/>
            <p:cNvSpPr txBox="1"/>
            <p:nvPr/>
          </p:nvSpPr>
          <p:spPr>
            <a:xfrm rot="-5400000">
              <a:off x="1080710" y="1934300"/>
              <a:ext cx="1206900" cy="2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ibre Franklin"/>
                  <a:ea typeface="Libre Franklin"/>
                  <a:cs typeface="Libre Franklin"/>
                  <a:sym typeface="Libre Franklin"/>
                </a:rPr>
                <a:t>Broad</a:t>
              </a:r>
              <a:endParaRPr sz="1200">
                <a:solidFill>
                  <a:schemeClr val="dk1"/>
                </a:solidFill>
                <a:latin typeface="Libre Franklin"/>
                <a:ea typeface="Libre Franklin"/>
                <a:cs typeface="Libre Franklin"/>
                <a:sym typeface="Libre Franklin"/>
              </a:endParaRPr>
            </a:p>
          </p:txBody>
        </p:sp>
        <p:sp>
          <p:nvSpPr>
            <p:cNvPr id="558" name="Google Shape;558;p59"/>
            <p:cNvSpPr/>
            <p:nvPr/>
          </p:nvSpPr>
          <p:spPr>
            <a:xfrm rot="-5400000">
              <a:off x="-23736" y="2577951"/>
              <a:ext cx="2478000" cy="2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ibre Franklin Black"/>
                  <a:ea typeface="Libre Franklin Black"/>
                  <a:cs typeface="Libre Franklin Black"/>
                  <a:sym typeface="Libre Franklin Black"/>
                </a:rPr>
                <a:t>SCOPE</a:t>
              </a:r>
              <a:endParaRPr sz="1200">
                <a:solidFill>
                  <a:schemeClr val="dk1"/>
                </a:solidFill>
                <a:latin typeface="Libre Franklin Black"/>
                <a:ea typeface="Libre Franklin Black"/>
                <a:cs typeface="Libre Franklin Black"/>
                <a:sym typeface="Libre Franklin Black"/>
              </a:endParaRPr>
            </a:p>
          </p:txBody>
        </p:sp>
        <p:sp>
          <p:nvSpPr>
            <p:cNvPr id="559" name="Google Shape;559;p59"/>
            <p:cNvSpPr/>
            <p:nvPr/>
          </p:nvSpPr>
          <p:spPr>
            <a:xfrm>
              <a:off x="1336614" y="2055651"/>
              <a:ext cx="189300" cy="1287300"/>
            </a:xfrm>
            <a:prstGeom prst="leftBrace">
              <a:avLst>
                <a:gd fmla="val 50000" name="adj1"/>
                <a:gd fmla="val 50000" name="adj2"/>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 name="Google Shape;560;p59"/>
          <p:cNvSpPr txBox="1"/>
          <p:nvPr/>
        </p:nvSpPr>
        <p:spPr>
          <a:xfrm>
            <a:off x="2036150" y="3913824"/>
            <a:ext cx="1598400" cy="21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ibre Franklin"/>
                <a:ea typeface="Libre Franklin"/>
                <a:cs typeface="Libre Franklin"/>
                <a:sym typeface="Libre Franklin"/>
              </a:rPr>
              <a:t>Cost</a:t>
            </a:r>
            <a:endParaRPr sz="1200">
              <a:solidFill>
                <a:schemeClr val="dk1"/>
              </a:solidFill>
              <a:latin typeface="Libre Franklin"/>
              <a:ea typeface="Libre Franklin"/>
              <a:cs typeface="Libre Franklin"/>
              <a:sym typeface="Libre Franklin"/>
            </a:endParaRPr>
          </a:p>
        </p:txBody>
      </p:sp>
      <p:sp>
        <p:nvSpPr>
          <p:cNvPr id="561" name="Google Shape;561;p59"/>
          <p:cNvSpPr txBox="1"/>
          <p:nvPr/>
        </p:nvSpPr>
        <p:spPr>
          <a:xfrm>
            <a:off x="4073800" y="3913824"/>
            <a:ext cx="1598400" cy="21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ibre Franklin"/>
                <a:ea typeface="Libre Franklin"/>
                <a:cs typeface="Libre Franklin"/>
                <a:sym typeface="Libre Franklin"/>
              </a:rPr>
              <a:t>Differentiation</a:t>
            </a:r>
            <a:endParaRPr sz="1200">
              <a:solidFill>
                <a:schemeClr val="dk1"/>
              </a:solidFill>
              <a:latin typeface="Libre Franklin"/>
              <a:ea typeface="Libre Franklin"/>
              <a:cs typeface="Libre Franklin"/>
              <a:sym typeface="Libre Franklin"/>
            </a:endParaRPr>
          </a:p>
        </p:txBody>
      </p:sp>
      <p:sp>
        <p:nvSpPr>
          <p:cNvPr id="562" name="Google Shape;562;p59"/>
          <p:cNvSpPr/>
          <p:nvPr/>
        </p:nvSpPr>
        <p:spPr>
          <a:xfrm>
            <a:off x="1850175" y="4444875"/>
            <a:ext cx="4008000" cy="21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ibre Franklin Black"/>
                <a:ea typeface="Libre Franklin Black"/>
                <a:cs typeface="Libre Franklin Black"/>
                <a:sym typeface="Libre Franklin Black"/>
              </a:rPr>
              <a:t>SOURCE OF COMPETITIVE ADVANTAGE</a:t>
            </a:r>
            <a:endParaRPr sz="1200">
              <a:solidFill>
                <a:schemeClr val="dk1"/>
              </a:solidFill>
              <a:latin typeface="Libre Franklin Black"/>
              <a:ea typeface="Libre Franklin Black"/>
              <a:cs typeface="Libre Franklin Black"/>
              <a:sym typeface="Libre Franklin Black"/>
            </a:endParaRPr>
          </a:p>
        </p:txBody>
      </p:sp>
      <p:sp>
        <p:nvSpPr>
          <p:cNvPr id="563" name="Google Shape;563;p59"/>
          <p:cNvSpPr/>
          <p:nvPr/>
        </p:nvSpPr>
        <p:spPr>
          <a:xfrm rot="-5400000">
            <a:off x="3759529" y="3285000"/>
            <a:ext cx="189300" cy="2023500"/>
          </a:xfrm>
          <a:prstGeom prst="leftBrace">
            <a:avLst>
              <a:gd fmla="val 50000" name="adj1"/>
              <a:gd fmla="val 50000" name="adj2"/>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9"/>
          <p:cNvSpPr txBox="1"/>
          <p:nvPr>
            <p:ph idx="4294967295" type="title"/>
          </p:nvPr>
        </p:nvSpPr>
        <p:spPr>
          <a:xfrm>
            <a:off x="6156300" y="1442230"/>
            <a:ext cx="430500" cy="559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lt1"/>
                </a:solidFill>
              </a:rPr>
              <a:t>1</a:t>
            </a:r>
            <a:endParaRPr>
              <a:solidFill>
                <a:schemeClr val="lt1"/>
              </a:solidFill>
            </a:endParaRPr>
          </a:p>
        </p:txBody>
      </p:sp>
      <p:sp>
        <p:nvSpPr>
          <p:cNvPr id="565" name="Google Shape;565;p59"/>
          <p:cNvSpPr txBox="1"/>
          <p:nvPr>
            <p:ph idx="4294967295" type="title"/>
          </p:nvPr>
        </p:nvSpPr>
        <p:spPr>
          <a:xfrm>
            <a:off x="6156300" y="2315687"/>
            <a:ext cx="430500" cy="559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lt1"/>
                </a:solidFill>
              </a:rPr>
              <a:t>2</a:t>
            </a:r>
            <a:endParaRPr>
              <a:solidFill>
                <a:schemeClr val="lt1"/>
              </a:solidFill>
            </a:endParaRPr>
          </a:p>
        </p:txBody>
      </p:sp>
      <p:sp>
        <p:nvSpPr>
          <p:cNvPr id="566" name="Google Shape;566;p59"/>
          <p:cNvSpPr txBox="1"/>
          <p:nvPr>
            <p:ph idx="4294967295" type="title"/>
          </p:nvPr>
        </p:nvSpPr>
        <p:spPr>
          <a:xfrm>
            <a:off x="6156300" y="3189145"/>
            <a:ext cx="430500" cy="559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lt1"/>
                </a:solidFill>
              </a:rPr>
              <a:t>3</a:t>
            </a:r>
            <a:endParaRPr>
              <a:solidFill>
                <a:schemeClr val="lt1"/>
              </a:solidFill>
            </a:endParaRPr>
          </a:p>
        </p:txBody>
      </p:sp>
      <p:sp>
        <p:nvSpPr>
          <p:cNvPr id="567" name="Google Shape;567;p59"/>
          <p:cNvSpPr txBox="1"/>
          <p:nvPr>
            <p:ph idx="4294967295" type="title"/>
          </p:nvPr>
        </p:nvSpPr>
        <p:spPr>
          <a:xfrm>
            <a:off x="6156300" y="4062602"/>
            <a:ext cx="430500" cy="559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lt1"/>
                </a:solidFill>
              </a:rPr>
              <a:t>4</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0"/>
          <p:cNvSpPr txBox="1"/>
          <p:nvPr>
            <p:ph type="title"/>
          </p:nvPr>
        </p:nvSpPr>
        <p:spPr>
          <a:xfrm>
            <a:off x="720000" y="382125"/>
            <a:ext cx="29085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DRIVERS OF THE PROFIT</a:t>
            </a:r>
            <a:endParaRPr/>
          </a:p>
        </p:txBody>
      </p:sp>
      <p:graphicFrame>
        <p:nvGraphicFramePr>
          <p:cNvPr id="573" name="Google Shape;573;p60"/>
          <p:cNvGraphicFramePr/>
          <p:nvPr/>
        </p:nvGraphicFramePr>
        <p:xfrm>
          <a:off x="1096750" y="1403225"/>
          <a:ext cx="3000000" cy="3000000"/>
        </p:xfrm>
        <a:graphic>
          <a:graphicData uri="http://schemas.openxmlformats.org/drawingml/2006/table">
            <a:tbl>
              <a:tblPr>
                <a:noFill/>
                <a:tableStyleId>{FFF4AEF8-A210-4C28-B819-FFA12939AB6F}</a:tableStyleId>
              </a:tblPr>
              <a:tblGrid>
                <a:gridCol w="2090875"/>
                <a:gridCol w="2618175"/>
                <a:gridCol w="2618175"/>
              </a:tblGrid>
              <a:tr h="557425">
                <a:tc>
                  <a:txBody>
                    <a:bodyPr/>
                    <a:lstStyle/>
                    <a:p>
                      <a:pPr indent="0" lvl="0" marL="0" rtl="0" algn="ctr">
                        <a:spcBef>
                          <a:spcPts val="0"/>
                        </a:spcBef>
                        <a:spcAft>
                          <a:spcPts val="0"/>
                        </a:spcAft>
                        <a:buNone/>
                      </a:pPr>
                      <a:r>
                        <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DESCRIPTION</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EXAMPLE</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lt2"/>
                    </a:solidFill>
                  </a:tcPr>
                </a:tc>
              </a:tr>
              <a:tr h="900900">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SITUATION</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Mercury is the closest planet to the Sun and the smallest one</a:t>
                      </a:r>
                      <a:endParaRPr>
                        <a:solidFill>
                          <a:schemeClr val="dk1"/>
                        </a:solidFill>
                        <a:latin typeface="Libre Franklin"/>
                        <a:ea typeface="Libre Franklin"/>
                        <a:cs typeface="Libre Franklin"/>
                        <a:sym typeface="Libre Franklin"/>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Earth is the third planet from the Sun and the only that harbors life</a:t>
                      </a:r>
                      <a:endParaRPr>
                        <a:solidFill>
                          <a:schemeClr val="dk1"/>
                        </a:solidFill>
                        <a:latin typeface="Libre Franklin"/>
                        <a:ea typeface="Libre Franklin"/>
                        <a:cs typeface="Libre Franklin"/>
                        <a:sym typeface="Libre Franklin"/>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r h="900900">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COMPLICATION</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Venus has a beautiful </a:t>
                      </a:r>
                      <a:br>
                        <a:rPr lang="en">
                          <a:solidFill>
                            <a:schemeClr val="dk1"/>
                          </a:solidFill>
                          <a:latin typeface="Libre Franklin"/>
                          <a:ea typeface="Libre Franklin"/>
                          <a:cs typeface="Libre Franklin"/>
                          <a:sym typeface="Libre Franklin"/>
                        </a:rPr>
                      </a:br>
                      <a:r>
                        <a:rPr lang="en">
                          <a:solidFill>
                            <a:schemeClr val="dk1"/>
                          </a:solidFill>
                          <a:latin typeface="Libre Franklin"/>
                          <a:ea typeface="Libre Franklin"/>
                          <a:cs typeface="Libre Franklin"/>
                          <a:sym typeface="Libre Franklin"/>
                        </a:rPr>
                        <a:t>name and is the second planet from the Sun</a:t>
                      </a:r>
                      <a:endParaRPr>
                        <a:solidFill>
                          <a:schemeClr val="dk1"/>
                        </a:solidFill>
                        <a:latin typeface="Libre Franklin"/>
                        <a:ea typeface="Libre Franklin"/>
                        <a:cs typeface="Libre Franklin"/>
                        <a:sym typeface="Libre Franklin"/>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Despite being red, Mars is actually a cold place. It's full of iron oxide dust</a:t>
                      </a:r>
                      <a:endParaRPr>
                        <a:solidFill>
                          <a:schemeClr val="dk1"/>
                        </a:solidFill>
                        <a:latin typeface="Libre Franklin"/>
                        <a:ea typeface="Libre Franklin"/>
                        <a:cs typeface="Libre Franklin"/>
                        <a:sym typeface="Libre Franklin"/>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r h="900900">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QUESTION</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Saturn is a gas giant and has rings. It’s composed mostly of hydrogen</a:t>
                      </a:r>
                      <a:endParaRPr>
                        <a:solidFill>
                          <a:schemeClr val="dk1"/>
                        </a:solidFill>
                        <a:latin typeface="Libre Franklin"/>
                        <a:ea typeface="Libre Franklin"/>
                        <a:cs typeface="Libre Franklin"/>
                        <a:sym typeface="Libre Franklin"/>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Jupiter is the biggest planet and one of the four gas giants</a:t>
                      </a:r>
                      <a:endParaRPr>
                        <a:solidFill>
                          <a:schemeClr val="dk1"/>
                        </a:solidFill>
                        <a:latin typeface="Libre Franklin"/>
                        <a:ea typeface="Libre Franklin"/>
                        <a:cs typeface="Libre Franklin"/>
                        <a:sym typeface="Libre Franklin"/>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1"/>
          <p:cNvSpPr txBox="1"/>
          <p:nvPr>
            <p:ph idx="1" type="subTitle"/>
          </p:nvPr>
        </p:nvSpPr>
        <p:spPr>
          <a:xfrm flipH="1">
            <a:off x="5835950" y="3140390"/>
            <a:ext cx="2511900" cy="155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Images reveal large </a:t>
            </a:r>
            <a:r>
              <a:rPr lang="en"/>
              <a:t>amounts</a:t>
            </a:r>
            <a:r>
              <a:rPr lang="en"/>
              <a:t> of data, so remember: use an image instead of a long text. Your audience will appreciate that</a:t>
            </a:r>
            <a:endParaRPr/>
          </a:p>
        </p:txBody>
      </p:sp>
      <p:sp>
        <p:nvSpPr>
          <p:cNvPr id="579" name="Google Shape;579;p61"/>
          <p:cNvSpPr txBox="1"/>
          <p:nvPr>
            <p:ph type="title"/>
          </p:nvPr>
        </p:nvSpPr>
        <p:spPr>
          <a:xfrm>
            <a:off x="720000" y="382125"/>
            <a:ext cx="47229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pic>
        <p:nvPicPr>
          <p:cNvPr id="580" name="Google Shape;580;p61"/>
          <p:cNvPicPr preferRelativeResize="0"/>
          <p:nvPr/>
        </p:nvPicPr>
        <p:blipFill rotWithShape="1">
          <a:blip r:embed="rId3">
            <a:alphaModFix/>
          </a:blip>
          <a:srcRect b="0" l="7190" r="10626" t="0"/>
          <a:stretch/>
        </p:blipFill>
        <p:spPr>
          <a:xfrm>
            <a:off x="1096751" y="1455526"/>
            <a:ext cx="4612772" cy="31577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4" name="Shape 584"/>
        <p:cNvGrpSpPr/>
        <p:nvPr/>
      </p:nvGrpSpPr>
      <p:grpSpPr>
        <a:xfrm>
          <a:off x="0" y="0"/>
          <a:ext cx="0" cy="0"/>
          <a:chOff x="0" y="0"/>
          <a:chExt cx="0" cy="0"/>
        </a:xfrm>
      </p:grpSpPr>
      <p:sp>
        <p:nvSpPr>
          <p:cNvPr id="585" name="Google Shape;585;p62"/>
          <p:cNvSpPr txBox="1"/>
          <p:nvPr>
            <p:ph type="title"/>
          </p:nvPr>
        </p:nvSpPr>
        <p:spPr>
          <a:xfrm>
            <a:off x="1096750" y="3794200"/>
            <a:ext cx="4736100" cy="9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a:t>
            </a:r>
            <a:r>
              <a:rPr lang="en"/>
              <a:t>IS</a:t>
            </a:r>
            <a:r>
              <a:rPr lang="en"/>
              <a:t> WORTH A THOUSAND WORDS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3"/>
          <p:cNvSpPr txBox="1"/>
          <p:nvPr>
            <p:ph type="title"/>
          </p:nvPr>
        </p:nvSpPr>
        <p:spPr>
          <a:xfrm>
            <a:off x="1297500" y="1383258"/>
            <a:ext cx="6549000" cy="249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AWESOME WORDS</a:t>
            </a:r>
            <a:endParaRPr>
              <a:solidFill>
                <a:schemeClr val="lt1"/>
              </a:solidFill>
            </a:endParaRPr>
          </a:p>
        </p:txBody>
      </p:sp>
      <p:grpSp>
        <p:nvGrpSpPr>
          <p:cNvPr id="591" name="Google Shape;591;p63"/>
          <p:cNvGrpSpPr/>
          <p:nvPr/>
        </p:nvGrpSpPr>
        <p:grpSpPr>
          <a:xfrm>
            <a:off x="1790011" y="1645670"/>
            <a:ext cx="5563978" cy="1863740"/>
            <a:chOff x="836765" y="1267325"/>
            <a:chExt cx="3506856" cy="1174676"/>
          </a:xfrm>
        </p:grpSpPr>
        <p:sp>
          <p:nvSpPr>
            <p:cNvPr id="592" name="Google Shape;592;p63"/>
            <p:cNvSpPr/>
            <p:nvPr/>
          </p:nvSpPr>
          <p:spPr>
            <a:xfrm>
              <a:off x="836765" y="1267325"/>
              <a:ext cx="3506856" cy="484000"/>
            </a:xfrm>
            <a:prstGeom prst="rect">
              <a:avLst/>
            </a:prstGeom>
          </p:spPr>
          <p:txBody>
            <a:bodyPr>
              <a:prstTxWarp prst="textPlain"/>
            </a:bodyPr>
            <a:lstStyle/>
            <a:p>
              <a:pPr lvl="0" algn="ctr"/>
              <a:r>
                <a:rPr b="0" i="0">
                  <a:ln>
                    <a:noFill/>
                  </a:ln>
                  <a:gradFill>
                    <a:gsLst>
                      <a:gs pos="0">
                        <a:schemeClr val="accent3"/>
                      </a:gs>
                      <a:gs pos="36000">
                        <a:schemeClr val="dk2"/>
                      </a:gs>
                      <a:gs pos="100000">
                        <a:schemeClr val="accent2"/>
                      </a:gs>
                    </a:gsLst>
                    <a:lin ang="2698631" scaled="0"/>
                  </a:gradFill>
                  <a:latin typeface="Libre Franklin;900"/>
                </a:rPr>
                <a:t>AWESOME</a:t>
              </a:r>
            </a:p>
          </p:txBody>
        </p:sp>
        <p:sp>
          <p:nvSpPr>
            <p:cNvPr id="593" name="Google Shape;593;p63"/>
            <p:cNvSpPr/>
            <p:nvPr/>
          </p:nvSpPr>
          <p:spPr>
            <a:xfrm>
              <a:off x="1326493" y="1958001"/>
              <a:ext cx="2527401" cy="484000"/>
            </a:xfrm>
            <a:prstGeom prst="rect">
              <a:avLst/>
            </a:prstGeom>
          </p:spPr>
          <p:txBody>
            <a:bodyPr>
              <a:prstTxWarp prst="textPlain"/>
            </a:bodyPr>
            <a:lstStyle/>
            <a:p>
              <a:pPr lvl="0" algn="ctr"/>
              <a:r>
                <a:rPr b="0" i="0">
                  <a:ln>
                    <a:noFill/>
                  </a:ln>
                  <a:gradFill>
                    <a:gsLst>
                      <a:gs pos="0">
                        <a:schemeClr val="accent3"/>
                      </a:gs>
                      <a:gs pos="36000">
                        <a:schemeClr val="dk2"/>
                      </a:gs>
                      <a:gs pos="100000">
                        <a:schemeClr val="accent2"/>
                      </a:gs>
                    </a:gsLst>
                    <a:lin ang="2698631" scaled="0"/>
                  </a:gradFill>
                  <a:latin typeface="Libre Franklin;900"/>
                </a:rPr>
                <a:t>WORDS</a:t>
              </a: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4"/>
          <p:cNvSpPr/>
          <p:nvPr/>
        </p:nvSpPr>
        <p:spPr>
          <a:xfrm>
            <a:off x="2978417" y="1650625"/>
            <a:ext cx="1682700" cy="2724300"/>
          </a:xfrm>
          <a:prstGeom prst="rect">
            <a:avLst/>
          </a:prstGeom>
          <a:gradFill>
            <a:gsLst>
              <a:gs pos="0">
                <a:schemeClr val="accent3"/>
              </a:gs>
              <a:gs pos="36000">
                <a:schemeClr val="dk2"/>
              </a:gs>
              <a:gs pos="62000">
                <a:schemeClr val="accent2"/>
              </a:gs>
              <a:gs pos="100000">
                <a:schemeClr val="accent3"/>
              </a:gs>
            </a:gsLst>
            <a:lin ang="2698631" scaled="0"/>
          </a:grad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4"/>
          <p:cNvSpPr/>
          <p:nvPr/>
        </p:nvSpPr>
        <p:spPr>
          <a:xfrm>
            <a:off x="4860033" y="1650625"/>
            <a:ext cx="1682700" cy="2724300"/>
          </a:xfrm>
          <a:prstGeom prst="rect">
            <a:avLst/>
          </a:prstGeom>
          <a:noFill/>
          <a:ln cap="flat" cmpd="sng" w="2857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4"/>
          <p:cNvSpPr/>
          <p:nvPr/>
        </p:nvSpPr>
        <p:spPr>
          <a:xfrm>
            <a:off x="6741650" y="1650625"/>
            <a:ext cx="1682700" cy="2724300"/>
          </a:xfrm>
          <a:prstGeom prst="rect">
            <a:avLst/>
          </a:prstGeom>
          <a:noFill/>
          <a:ln cap="flat" cmpd="sng" w="28575">
            <a:solidFill>
              <a:schemeClr val="accen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4"/>
          <p:cNvSpPr/>
          <p:nvPr/>
        </p:nvSpPr>
        <p:spPr>
          <a:xfrm>
            <a:off x="1096800" y="1650625"/>
            <a:ext cx="1682700" cy="2724300"/>
          </a:xfrm>
          <a:prstGeom prst="rect">
            <a:avLst/>
          </a:prstGeom>
          <a:noFill/>
          <a:ln cap="flat" cmpd="sng" w="28575">
            <a:solidFill>
              <a:schemeClr val="accent3"/>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4"/>
          <p:cNvSpPr/>
          <p:nvPr/>
        </p:nvSpPr>
        <p:spPr>
          <a:xfrm rot="10800000">
            <a:off x="3705467" y="1629747"/>
            <a:ext cx="228600" cy="2292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4"/>
          <p:cNvSpPr txBox="1"/>
          <p:nvPr>
            <p:ph type="title"/>
          </p:nvPr>
        </p:nvSpPr>
        <p:spPr>
          <a:xfrm>
            <a:off x="720000" y="382125"/>
            <a:ext cx="29784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OF A NEW MARKET</a:t>
            </a:r>
            <a:endParaRPr/>
          </a:p>
        </p:txBody>
      </p:sp>
      <p:sp>
        <p:nvSpPr>
          <p:cNvPr id="604" name="Google Shape;604;p64"/>
          <p:cNvSpPr txBox="1"/>
          <p:nvPr>
            <p:ph idx="4294967295" type="subTitle"/>
          </p:nvPr>
        </p:nvSpPr>
        <p:spPr>
          <a:xfrm>
            <a:off x="1096800" y="3016757"/>
            <a:ext cx="1682700" cy="38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ibre Franklin Black"/>
                <a:ea typeface="Libre Franklin Black"/>
                <a:cs typeface="Libre Franklin Black"/>
                <a:sym typeface="Libre Franklin Black"/>
              </a:rPr>
              <a:t>PROFIT PROBLEM</a:t>
            </a:r>
            <a:endParaRPr>
              <a:latin typeface="Libre Franklin Black"/>
              <a:ea typeface="Libre Franklin Black"/>
              <a:cs typeface="Libre Franklin Black"/>
              <a:sym typeface="Libre Franklin Black"/>
            </a:endParaRPr>
          </a:p>
        </p:txBody>
      </p:sp>
      <p:sp>
        <p:nvSpPr>
          <p:cNvPr id="605" name="Google Shape;605;p64"/>
          <p:cNvSpPr txBox="1"/>
          <p:nvPr>
            <p:ph idx="4294967295" type="subTitle"/>
          </p:nvPr>
        </p:nvSpPr>
        <p:spPr>
          <a:xfrm>
            <a:off x="1142250" y="3445172"/>
            <a:ext cx="15918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Mercury is the closest planet to the Sun</a:t>
            </a:r>
            <a:endParaRPr sz="1400"/>
          </a:p>
        </p:txBody>
      </p:sp>
      <p:sp>
        <p:nvSpPr>
          <p:cNvPr id="606" name="Google Shape;606;p64"/>
          <p:cNvSpPr txBox="1"/>
          <p:nvPr>
            <p:ph idx="4294967295" type="subTitle"/>
          </p:nvPr>
        </p:nvSpPr>
        <p:spPr>
          <a:xfrm>
            <a:off x="2978417" y="3016757"/>
            <a:ext cx="1682700" cy="38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ibre Franklin Black"/>
                <a:ea typeface="Libre Franklin Black"/>
                <a:cs typeface="Libre Franklin Black"/>
                <a:sym typeface="Libre Franklin Black"/>
              </a:rPr>
              <a:t>MARKET PROBLEM</a:t>
            </a:r>
            <a:endParaRPr>
              <a:solidFill>
                <a:schemeClr val="lt1"/>
              </a:solidFill>
              <a:latin typeface="Libre Franklin Black"/>
              <a:ea typeface="Libre Franklin Black"/>
              <a:cs typeface="Libre Franklin Black"/>
              <a:sym typeface="Libre Franklin Black"/>
            </a:endParaRPr>
          </a:p>
        </p:txBody>
      </p:sp>
      <p:sp>
        <p:nvSpPr>
          <p:cNvPr id="607" name="Google Shape;607;p64"/>
          <p:cNvSpPr txBox="1"/>
          <p:nvPr>
            <p:ph idx="4294967295" type="subTitle"/>
          </p:nvPr>
        </p:nvSpPr>
        <p:spPr>
          <a:xfrm>
            <a:off x="3023867" y="3445172"/>
            <a:ext cx="15918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lt1"/>
                </a:solidFill>
              </a:rPr>
              <a:t>Venus is the second planet from the Sun</a:t>
            </a:r>
            <a:endParaRPr sz="1400">
              <a:solidFill>
                <a:schemeClr val="lt1"/>
              </a:solidFill>
            </a:endParaRPr>
          </a:p>
        </p:txBody>
      </p:sp>
      <p:sp>
        <p:nvSpPr>
          <p:cNvPr id="608" name="Google Shape;608;p64"/>
          <p:cNvSpPr txBox="1"/>
          <p:nvPr>
            <p:ph idx="4294967295" type="subTitle"/>
          </p:nvPr>
        </p:nvSpPr>
        <p:spPr>
          <a:xfrm>
            <a:off x="4860033" y="3016757"/>
            <a:ext cx="1682700" cy="38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ibre Franklin Black"/>
                <a:ea typeface="Libre Franklin Black"/>
                <a:cs typeface="Libre Franklin Black"/>
                <a:sym typeface="Libre Franklin Black"/>
              </a:rPr>
              <a:t>PRODUCT PROBLEM</a:t>
            </a:r>
            <a:endParaRPr>
              <a:latin typeface="Libre Franklin Black"/>
              <a:ea typeface="Libre Franklin Black"/>
              <a:cs typeface="Libre Franklin Black"/>
              <a:sym typeface="Libre Franklin Black"/>
            </a:endParaRPr>
          </a:p>
        </p:txBody>
      </p:sp>
      <p:sp>
        <p:nvSpPr>
          <p:cNvPr id="609" name="Google Shape;609;p64"/>
          <p:cNvSpPr txBox="1"/>
          <p:nvPr>
            <p:ph idx="4294967295" type="subTitle"/>
          </p:nvPr>
        </p:nvSpPr>
        <p:spPr>
          <a:xfrm>
            <a:off x="4905483" y="3445172"/>
            <a:ext cx="15918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Jupiter is the biggest planet of them all</a:t>
            </a:r>
            <a:endParaRPr sz="1400"/>
          </a:p>
        </p:txBody>
      </p:sp>
      <p:sp>
        <p:nvSpPr>
          <p:cNvPr id="610" name="Google Shape;610;p64"/>
          <p:cNvSpPr txBox="1"/>
          <p:nvPr>
            <p:ph idx="4294967295" type="subTitle"/>
          </p:nvPr>
        </p:nvSpPr>
        <p:spPr>
          <a:xfrm>
            <a:off x="6741650" y="3016757"/>
            <a:ext cx="1682700" cy="38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ibre Franklin Black"/>
                <a:ea typeface="Libre Franklin Black"/>
                <a:cs typeface="Libre Franklin Black"/>
                <a:sym typeface="Libre Franklin Black"/>
              </a:rPr>
              <a:t>M&amp;A PROBLEM</a:t>
            </a:r>
            <a:endParaRPr>
              <a:latin typeface="Libre Franklin Black"/>
              <a:ea typeface="Libre Franklin Black"/>
              <a:cs typeface="Libre Franklin Black"/>
              <a:sym typeface="Libre Franklin Black"/>
            </a:endParaRPr>
          </a:p>
        </p:txBody>
      </p:sp>
      <p:sp>
        <p:nvSpPr>
          <p:cNvPr id="611" name="Google Shape;611;p64"/>
          <p:cNvSpPr txBox="1"/>
          <p:nvPr>
            <p:ph idx="4294967295" type="subTitle"/>
          </p:nvPr>
        </p:nvSpPr>
        <p:spPr>
          <a:xfrm>
            <a:off x="6787100" y="3445172"/>
            <a:ext cx="15918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Neptune is the farthest planet from the Sun</a:t>
            </a:r>
            <a:endParaRPr sz="1400"/>
          </a:p>
        </p:txBody>
      </p:sp>
      <p:sp>
        <p:nvSpPr>
          <p:cNvPr id="612" name="Google Shape;612;p64"/>
          <p:cNvSpPr/>
          <p:nvPr/>
        </p:nvSpPr>
        <p:spPr>
          <a:xfrm>
            <a:off x="5253633" y="1936468"/>
            <a:ext cx="895500" cy="895500"/>
          </a:xfrm>
          <a:prstGeom prst="rect">
            <a:avLst/>
          </a:prstGeom>
          <a:gradFill>
            <a:gsLst>
              <a:gs pos="0">
                <a:schemeClr val="dk2"/>
              </a:gs>
              <a:gs pos="50000">
                <a:schemeClr val="accent1"/>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4"/>
          <p:cNvSpPr/>
          <p:nvPr/>
        </p:nvSpPr>
        <p:spPr>
          <a:xfrm>
            <a:off x="7135250" y="1936468"/>
            <a:ext cx="895500" cy="895500"/>
          </a:xfrm>
          <a:prstGeom prst="rect">
            <a:avLst/>
          </a:prstGeom>
          <a:gradFill>
            <a:gsLst>
              <a:gs pos="0">
                <a:schemeClr val="lt2"/>
              </a:gs>
              <a:gs pos="50000">
                <a:schemeClr val="accent2"/>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4"/>
          <p:cNvSpPr/>
          <p:nvPr/>
        </p:nvSpPr>
        <p:spPr>
          <a:xfrm>
            <a:off x="3372017" y="1936468"/>
            <a:ext cx="895500" cy="89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4"/>
          <p:cNvSpPr/>
          <p:nvPr/>
        </p:nvSpPr>
        <p:spPr>
          <a:xfrm>
            <a:off x="1490400" y="1936468"/>
            <a:ext cx="895500" cy="895500"/>
          </a:xfrm>
          <a:prstGeom prst="rect">
            <a:avLst/>
          </a:prstGeom>
          <a:gradFill>
            <a:gsLst>
              <a:gs pos="0">
                <a:schemeClr val="accent3"/>
              </a:gs>
              <a:gs pos="36000">
                <a:schemeClr val="dk2"/>
              </a:gs>
              <a:gs pos="62000">
                <a:schemeClr val="accent2"/>
              </a:gs>
              <a:gs pos="100000">
                <a:schemeClr val="accent3"/>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64"/>
          <p:cNvGrpSpPr/>
          <p:nvPr/>
        </p:nvGrpSpPr>
        <p:grpSpPr>
          <a:xfrm>
            <a:off x="7376768" y="2149593"/>
            <a:ext cx="412465" cy="469249"/>
            <a:chOff x="1529350" y="258825"/>
            <a:chExt cx="423475" cy="481825"/>
          </a:xfrm>
        </p:grpSpPr>
        <p:sp>
          <p:nvSpPr>
            <p:cNvPr id="617" name="Google Shape;617;p6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 name="Google Shape;618;p6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 name="Google Shape;619;p64"/>
          <p:cNvGrpSpPr/>
          <p:nvPr/>
        </p:nvGrpSpPr>
        <p:grpSpPr>
          <a:xfrm>
            <a:off x="3586701" y="2185846"/>
            <a:ext cx="466132" cy="396743"/>
            <a:chOff x="5645200" y="879425"/>
            <a:chExt cx="478575" cy="407375"/>
          </a:xfrm>
        </p:grpSpPr>
        <p:sp>
          <p:nvSpPr>
            <p:cNvPr id="620" name="Google Shape;620;p6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 name="Google Shape;621;p6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 name="Google Shape;622;p6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 name="Google Shape;623;p6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 name="Google Shape;624;p6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 name="Google Shape;625;p6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 name="Google Shape;626;p64"/>
          <p:cNvGrpSpPr/>
          <p:nvPr/>
        </p:nvGrpSpPr>
        <p:grpSpPr>
          <a:xfrm>
            <a:off x="1706691" y="2255979"/>
            <a:ext cx="462918" cy="256477"/>
            <a:chOff x="903075" y="2730000"/>
            <a:chExt cx="475275" cy="263350"/>
          </a:xfrm>
        </p:grpSpPr>
        <p:sp>
          <p:nvSpPr>
            <p:cNvPr id="627" name="Google Shape;627;p6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 name="Google Shape;628;p6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 name="Google Shape;629;p6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 name="Google Shape;630;p64"/>
          <p:cNvGrpSpPr/>
          <p:nvPr/>
        </p:nvGrpSpPr>
        <p:grpSpPr>
          <a:xfrm>
            <a:off x="5466625" y="2151017"/>
            <a:ext cx="469517" cy="466401"/>
            <a:chOff x="3863900" y="4993625"/>
            <a:chExt cx="482050" cy="478900"/>
          </a:xfrm>
        </p:grpSpPr>
        <p:sp>
          <p:nvSpPr>
            <p:cNvPr id="631" name="Google Shape;631;p64"/>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 name="Google Shape;632;p64"/>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 name="Google Shape;633;p64"/>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 name="Google Shape;634;p64"/>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5"/>
          <p:cNvSpPr txBox="1"/>
          <p:nvPr>
            <p:ph type="title"/>
          </p:nvPr>
        </p:nvSpPr>
        <p:spPr>
          <a:xfrm>
            <a:off x="720000" y="382125"/>
            <a:ext cx="38556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STEPS OF THE NEW PRODUCT &amp; MARKET</a:t>
            </a:r>
            <a:endParaRPr/>
          </a:p>
        </p:txBody>
      </p:sp>
      <p:sp>
        <p:nvSpPr>
          <p:cNvPr id="640" name="Google Shape;640;p65"/>
          <p:cNvSpPr txBox="1"/>
          <p:nvPr>
            <p:ph idx="4294967295" type="subTitle"/>
          </p:nvPr>
        </p:nvSpPr>
        <p:spPr>
          <a:xfrm>
            <a:off x="5101275" y="1411091"/>
            <a:ext cx="3322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DESIRABILITY</a:t>
            </a:r>
            <a:endParaRPr sz="2000">
              <a:latin typeface="Libre Franklin Black"/>
              <a:ea typeface="Libre Franklin Black"/>
              <a:cs typeface="Libre Franklin Black"/>
              <a:sym typeface="Libre Franklin Black"/>
            </a:endParaRPr>
          </a:p>
        </p:txBody>
      </p:sp>
      <p:sp>
        <p:nvSpPr>
          <p:cNvPr id="641" name="Google Shape;641;p65"/>
          <p:cNvSpPr txBox="1"/>
          <p:nvPr>
            <p:ph idx="4294967295" type="subTitle"/>
          </p:nvPr>
        </p:nvSpPr>
        <p:spPr>
          <a:xfrm>
            <a:off x="5101275" y="1662924"/>
            <a:ext cx="33228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smallest planet</a:t>
            </a:r>
            <a:endParaRPr sz="1600"/>
          </a:p>
        </p:txBody>
      </p:sp>
      <p:sp>
        <p:nvSpPr>
          <p:cNvPr id="642" name="Google Shape;642;p65"/>
          <p:cNvSpPr txBox="1"/>
          <p:nvPr>
            <p:ph idx="4294967295" type="subTitle"/>
          </p:nvPr>
        </p:nvSpPr>
        <p:spPr>
          <a:xfrm>
            <a:off x="5101275" y="2284776"/>
            <a:ext cx="3322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PROFITABILITY</a:t>
            </a:r>
            <a:endParaRPr sz="2000">
              <a:latin typeface="Libre Franklin Black"/>
              <a:ea typeface="Libre Franklin Black"/>
              <a:cs typeface="Libre Franklin Black"/>
              <a:sym typeface="Libre Franklin Black"/>
            </a:endParaRPr>
          </a:p>
        </p:txBody>
      </p:sp>
      <p:sp>
        <p:nvSpPr>
          <p:cNvPr id="643" name="Google Shape;643;p65"/>
          <p:cNvSpPr txBox="1"/>
          <p:nvPr>
            <p:ph idx="4294967295" type="subTitle"/>
          </p:nvPr>
        </p:nvSpPr>
        <p:spPr>
          <a:xfrm>
            <a:off x="5101275" y="2534948"/>
            <a:ext cx="33228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actually a cold place</a:t>
            </a:r>
            <a:endParaRPr sz="1600"/>
          </a:p>
        </p:txBody>
      </p:sp>
      <p:sp>
        <p:nvSpPr>
          <p:cNvPr id="644" name="Google Shape;644;p65"/>
          <p:cNvSpPr txBox="1"/>
          <p:nvPr>
            <p:ph idx="4294967295" type="subTitle"/>
          </p:nvPr>
        </p:nvSpPr>
        <p:spPr>
          <a:xfrm>
            <a:off x="5101275" y="3158462"/>
            <a:ext cx="3322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FEASIBILITY</a:t>
            </a:r>
            <a:endParaRPr sz="2000">
              <a:solidFill>
                <a:schemeClr val="dk1"/>
              </a:solidFill>
              <a:latin typeface="Libre Franklin Black"/>
              <a:ea typeface="Libre Franklin Black"/>
              <a:cs typeface="Libre Franklin Black"/>
              <a:sym typeface="Libre Franklin Black"/>
            </a:endParaRPr>
          </a:p>
        </p:txBody>
      </p:sp>
      <p:sp>
        <p:nvSpPr>
          <p:cNvPr id="645" name="Google Shape;645;p65"/>
          <p:cNvSpPr txBox="1"/>
          <p:nvPr>
            <p:ph idx="4294967295" type="subTitle"/>
          </p:nvPr>
        </p:nvSpPr>
        <p:spPr>
          <a:xfrm>
            <a:off x="5101275" y="3406972"/>
            <a:ext cx="33228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Neptune is the farthest </a:t>
            </a:r>
            <a:r>
              <a:rPr lang="en"/>
              <a:t>planet</a:t>
            </a:r>
            <a:endParaRPr sz="1600"/>
          </a:p>
        </p:txBody>
      </p:sp>
      <p:sp>
        <p:nvSpPr>
          <p:cNvPr id="646" name="Google Shape;646;p65"/>
          <p:cNvSpPr txBox="1"/>
          <p:nvPr>
            <p:ph idx="4294967295" type="subTitle"/>
          </p:nvPr>
        </p:nvSpPr>
        <p:spPr>
          <a:xfrm>
            <a:off x="5101275" y="4032147"/>
            <a:ext cx="3322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SWEET SPOT</a:t>
            </a:r>
            <a:endParaRPr sz="2000">
              <a:latin typeface="Libre Franklin Black"/>
              <a:ea typeface="Libre Franklin Black"/>
              <a:cs typeface="Libre Franklin Black"/>
              <a:sym typeface="Libre Franklin Black"/>
            </a:endParaRPr>
          </a:p>
        </p:txBody>
      </p:sp>
      <p:sp>
        <p:nvSpPr>
          <p:cNvPr id="647" name="Google Shape;647;p65"/>
          <p:cNvSpPr txBox="1"/>
          <p:nvPr>
            <p:ph idx="4294967295" type="subTitle"/>
          </p:nvPr>
        </p:nvSpPr>
        <p:spPr>
          <a:xfrm>
            <a:off x="5101275" y="4278996"/>
            <a:ext cx="33228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beautiful name</a:t>
            </a:r>
            <a:endParaRPr sz="1600"/>
          </a:p>
        </p:txBody>
      </p:sp>
      <p:grpSp>
        <p:nvGrpSpPr>
          <p:cNvPr id="648" name="Google Shape;648;p65"/>
          <p:cNvGrpSpPr/>
          <p:nvPr/>
        </p:nvGrpSpPr>
        <p:grpSpPr>
          <a:xfrm>
            <a:off x="1096750" y="1455425"/>
            <a:ext cx="3154726" cy="3157598"/>
            <a:chOff x="1096750" y="1455425"/>
            <a:chExt cx="3154726" cy="3157598"/>
          </a:xfrm>
        </p:grpSpPr>
        <p:sp>
          <p:nvSpPr>
            <p:cNvPr id="649" name="Google Shape;649;p65"/>
            <p:cNvSpPr/>
            <p:nvPr/>
          </p:nvSpPr>
          <p:spPr>
            <a:xfrm>
              <a:off x="1096750" y="1455425"/>
              <a:ext cx="981900" cy="190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ibre Franklin Black"/>
                  <a:ea typeface="Libre Franklin Black"/>
                  <a:cs typeface="Libre Franklin Black"/>
                  <a:sym typeface="Libre Franklin Black"/>
                </a:rPr>
                <a:t>1</a:t>
              </a:r>
              <a:endParaRPr sz="2400">
                <a:solidFill>
                  <a:schemeClr val="lt1"/>
                </a:solidFill>
                <a:latin typeface="Libre Franklin Black"/>
                <a:ea typeface="Libre Franklin Black"/>
                <a:cs typeface="Libre Franklin Black"/>
                <a:sym typeface="Libre Franklin Black"/>
              </a:endParaRPr>
            </a:p>
          </p:txBody>
        </p:sp>
        <p:sp>
          <p:nvSpPr>
            <p:cNvPr id="650" name="Google Shape;650;p65"/>
            <p:cNvSpPr/>
            <p:nvPr/>
          </p:nvSpPr>
          <p:spPr>
            <a:xfrm>
              <a:off x="2183163" y="1455425"/>
              <a:ext cx="981900" cy="19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ibre Franklin Black"/>
                  <a:ea typeface="Libre Franklin Black"/>
                  <a:cs typeface="Libre Franklin Black"/>
                  <a:sym typeface="Libre Franklin Black"/>
                </a:rPr>
                <a:t>2</a:t>
              </a:r>
              <a:endParaRPr sz="2400">
                <a:solidFill>
                  <a:schemeClr val="lt1"/>
                </a:solidFill>
                <a:latin typeface="Libre Franklin Black"/>
                <a:ea typeface="Libre Franklin Black"/>
                <a:cs typeface="Libre Franklin Black"/>
                <a:sym typeface="Libre Franklin Black"/>
              </a:endParaRPr>
            </a:p>
          </p:txBody>
        </p:sp>
        <p:sp>
          <p:nvSpPr>
            <p:cNvPr id="651" name="Google Shape;651;p65"/>
            <p:cNvSpPr/>
            <p:nvPr/>
          </p:nvSpPr>
          <p:spPr>
            <a:xfrm>
              <a:off x="3269576" y="1455425"/>
              <a:ext cx="981900" cy="1905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ibre Franklin Black"/>
                  <a:ea typeface="Libre Franklin Black"/>
                  <a:cs typeface="Libre Franklin Black"/>
                  <a:sym typeface="Libre Franklin Black"/>
                </a:rPr>
                <a:t>3</a:t>
              </a:r>
              <a:endParaRPr sz="2400">
                <a:solidFill>
                  <a:schemeClr val="lt1"/>
                </a:solidFill>
                <a:latin typeface="Libre Franklin Black"/>
                <a:ea typeface="Libre Franklin Black"/>
                <a:cs typeface="Libre Franklin Black"/>
                <a:sym typeface="Libre Franklin Black"/>
              </a:endParaRPr>
            </a:p>
          </p:txBody>
        </p:sp>
        <p:sp>
          <p:nvSpPr>
            <p:cNvPr id="652" name="Google Shape;652;p65"/>
            <p:cNvSpPr/>
            <p:nvPr/>
          </p:nvSpPr>
          <p:spPr>
            <a:xfrm>
              <a:off x="1096750" y="3767024"/>
              <a:ext cx="3154500" cy="846000"/>
            </a:xfrm>
            <a:prstGeom prst="rect">
              <a:avLst/>
            </a:prstGeom>
            <a:gradFill>
              <a:gsLst>
                <a:gs pos="0">
                  <a:schemeClr val="accent2"/>
                </a:gs>
                <a:gs pos="50000">
                  <a:schemeClr val="dk2"/>
                </a:gs>
                <a:gs pos="100000">
                  <a:schemeClr val="accent4"/>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ibre Franklin Black"/>
                  <a:ea typeface="Libre Franklin Black"/>
                  <a:cs typeface="Libre Franklin Black"/>
                  <a:sym typeface="Libre Franklin Black"/>
                </a:rPr>
                <a:t>4</a:t>
              </a:r>
              <a:endParaRPr sz="2400">
                <a:solidFill>
                  <a:schemeClr val="lt1"/>
                </a:solidFill>
                <a:latin typeface="Libre Franklin Black"/>
                <a:ea typeface="Libre Franklin Black"/>
                <a:cs typeface="Libre Franklin Black"/>
                <a:sym typeface="Libre Franklin Black"/>
              </a:endParaRPr>
            </a:p>
          </p:txBody>
        </p:sp>
        <p:sp>
          <p:nvSpPr>
            <p:cNvPr id="653" name="Google Shape;653;p65"/>
            <p:cNvSpPr/>
            <p:nvPr/>
          </p:nvSpPr>
          <p:spPr>
            <a:xfrm rot="10800000">
              <a:off x="1473400" y="3449527"/>
              <a:ext cx="228600" cy="2292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5"/>
            <p:cNvSpPr/>
            <p:nvPr/>
          </p:nvSpPr>
          <p:spPr>
            <a:xfrm rot="10800000">
              <a:off x="2559814" y="3449527"/>
              <a:ext cx="228600" cy="2292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5"/>
            <p:cNvSpPr/>
            <p:nvPr/>
          </p:nvSpPr>
          <p:spPr>
            <a:xfrm rot="10800000">
              <a:off x="3646227" y="3449527"/>
              <a:ext cx="228600" cy="2292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 name="Google Shape;656;p65"/>
          <p:cNvSpPr/>
          <p:nvPr/>
        </p:nvSpPr>
        <p:spPr>
          <a:xfrm>
            <a:off x="4573882" y="1458430"/>
            <a:ext cx="527400" cy="527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5"/>
          <p:cNvSpPr/>
          <p:nvPr/>
        </p:nvSpPr>
        <p:spPr>
          <a:xfrm>
            <a:off x="4573882" y="2331887"/>
            <a:ext cx="527400" cy="527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5"/>
          <p:cNvSpPr/>
          <p:nvPr/>
        </p:nvSpPr>
        <p:spPr>
          <a:xfrm>
            <a:off x="4573882" y="3205345"/>
            <a:ext cx="527400" cy="52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5"/>
          <p:cNvSpPr/>
          <p:nvPr/>
        </p:nvSpPr>
        <p:spPr>
          <a:xfrm>
            <a:off x="4573882" y="4078802"/>
            <a:ext cx="527400" cy="527400"/>
          </a:xfrm>
          <a:prstGeom prst="rect">
            <a:avLst/>
          </a:prstGeom>
          <a:gradFill>
            <a:gsLst>
              <a:gs pos="0">
                <a:schemeClr val="accent2"/>
              </a:gs>
              <a:gs pos="50000">
                <a:schemeClr val="dk2"/>
              </a:gs>
              <a:gs pos="100000">
                <a:schemeClr val="accent4"/>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5"/>
          <p:cNvSpPr txBox="1"/>
          <p:nvPr>
            <p:ph idx="4294967295" type="title"/>
          </p:nvPr>
        </p:nvSpPr>
        <p:spPr>
          <a:xfrm>
            <a:off x="4622332" y="1442230"/>
            <a:ext cx="430500" cy="559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lt1"/>
                </a:solidFill>
              </a:rPr>
              <a:t>1</a:t>
            </a:r>
            <a:endParaRPr>
              <a:solidFill>
                <a:schemeClr val="lt1"/>
              </a:solidFill>
            </a:endParaRPr>
          </a:p>
        </p:txBody>
      </p:sp>
      <p:sp>
        <p:nvSpPr>
          <p:cNvPr id="661" name="Google Shape;661;p65"/>
          <p:cNvSpPr txBox="1"/>
          <p:nvPr>
            <p:ph idx="4294967295" type="title"/>
          </p:nvPr>
        </p:nvSpPr>
        <p:spPr>
          <a:xfrm>
            <a:off x="4622332" y="2315687"/>
            <a:ext cx="430500" cy="559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lt1"/>
                </a:solidFill>
              </a:rPr>
              <a:t>2</a:t>
            </a:r>
            <a:endParaRPr>
              <a:solidFill>
                <a:schemeClr val="lt1"/>
              </a:solidFill>
            </a:endParaRPr>
          </a:p>
        </p:txBody>
      </p:sp>
      <p:sp>
        <p:nvSpPr>
          <p:cNvPr id="662" name="Google Shape;662;p65"/>
          <p:cNvSpPr txBox="1"/>
          <p:nvPr>
            <p:ph idx="4294967295" type="title"/>
          </p:nvPr>
        </p:nvSpPr>
        <p:spPr>
          <a:xfrm>
            <a:off x="4622332" y="3189145"/>
            <a:ext cx="430500" cy="559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lt1"/>
                </a:solidFill>
              </a:rPr>
              <a:t>3</a:t>
            </a:r>
            <a:endParaRPr>
              <a:solidFill>
                <a:schemeClr val="lt1"/>
              </a:solidFill>
            </a:endParaRPr>
          </a:p>
        </p:txBody>
      </p:sp>
      <p:sp>
        <p:nvSpPr>
          <p:cNvPr id="663" name="Google Shape;663;p65"/>
          <p:cNvSpPr txBox="1"/>
          <p:nvPr>
            <p:ph idx="4294967295" type="title"/>
          </p:nvPr>
        </p:nvSpPr>
        <p:spPr>
          <a:xfrm>
            <a:off x="4622332" y="4062602"/>
            <a:ext cx="430500" cy="559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lt1"/>
                </a:solidFill>
              </a:rPr>
              <a:t>4</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6"/>
          <p:cNvSpPr txBox="1"/>
          <p:nvPr>
            <p:ph type="title"/>
          </p:nvPr>
        </p:nvSpPr>
        <p:spPr>
          <a:xfrm>
            <a:off x="720000" y="382125"/>
            <a:ext cx="41049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PRODUCT DESIRABILITY CHART</a:t>
            </a:r>
            <a:endParaRPr/>
          </a:p>
        </p:txBody>
      </p:sp>
      <p:sp>
        <p:nvSpPr>
          <p:cNvPr id="669" name="Google Shape;669;p66"/>
          <p:cNvSpPr txBox="1"/>
          <p:nvPr>
            <p:ph idx="4294967295" type="subTitle"/>
          </p:nvPr>
        </p:nvSpPr>
        <p:spPr>
          <a:xfrm flipH="1">
            <a:off x="1104807" y="1998675"/>
            <a:ext cx="20307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EXPERIENCE</a:t>
            </a:r>
            <a:endParaRPr sz="2000">
              <a:latin typeface="Libre Franklin Black"/>
              <a:ea typeface="Libre Franklin Black"/>
              <a:cs typeface="Libre Franklin Black"/>
              <a:sym typeface="Libre Franklin Black"/>
            </a:endParaRPr>
          </a:p>
        </p:txBody>
      </p:sp>
      <p:sp>
        <p:nvSpPr>
          <p:cNvPr id="670" name="Google Shape;670;p66"/>
          <p:cNvSpPr txBox="1"/>
          <p:nvPr>
            <p:ph idx="4294967295" type="subTitle"/>
          </p:nvPr>
        </p:nvSpPr>
        <p:spPr>
          <a:xfrm flipH="1">
            <a:off x="1104807" y="2392617"/>
            <a:ext cx="20307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Mercury is the </a:t>
            </a:r>
            <a:r>
              <a:rPr lang="en"/>
              <a:t>smallest </a:t>
            </a:r>
            <a:r>
              <a:rPr lang="en" sz="1600"/>
              <a:t>planet</a:t>
            </a:r>
            <a:endParaRPr sz="1600"/>
          </a:p>
        </p:txBody>
      </p:sp>
      <p:sp>
        <p:nvSpPr>
          <p:cNvPr id="671" name="Google Shape;671;p66"/>
          <p:cNvSpPr txBox="1"/>
          <p:nvPr>
            <p:ph idx="4294967295" type="title"/>
          </p:nvPr>
        </p:nvSpPr>
        <p:spPr>
          <a:xfrm flipH="1">
            <a:off x="1457599" y="1542350"/>
            <a:ext cx="16779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4</a:t>
            </a:r>
            <a:r>
              <a:rPr lang="en">
                <a:solidFill>
                  <a:schemeClr val="dk1"/>
                </a:solidFill>
              </a:rPr>
              <a:t>0%</a:t>
            </a:r>
            <a:endParaRPr>
              <a:solidFill>
                <a:schemeClr val="dk1"/>
              </a:solidFill>
            </a:endParaRPr>
          </a:p>
        </p:txBody>
      </p:sp>
      <p:sp>
        <p:nvSpPr>
          <p:cNvPr id="672" name="Google Shape;672;p66"/>
          <p:cNvSpPr txBox="1"/>
          <p:nvPr>
            <p:ph idx="4294967295" type="subTitle"/>
          </p:nvPr>
        </p:nvSpPr>
        <p:spPr>
          <a:xfrm flipH="1">
            <a:off x="1104807" y="3613761"/>
            <a:ext cx="20307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USABILITY</a:t>
            </a:r>
            <a:endParaRPr sz="2000">
              <a:latin typeface="Libre Franklin Black"/>
              <a:ea typeface="Libre Franklin Black"/>
              <a:cs typeface="Libre Franklin Black"/>
              <a:sym typeface="Libre Franklin Black"/>
            </a:endParaRPr>
          </a:p>
        </p:txBody>
      </p:sp>
      <p:sp>
        <p:nvSpPr>
          <p:cNvPr id="673" name="Google Shape;673;p66"/>
          <p:cNvSpPr txBox="1"/>
          <p:nvPr>
            <p:ph idx="4294967295" type="subTitle"/>
          </p:nvPr>
        </p:nvSpPr>
        <p:spPr>
          <a:xfrm flipH="1">
            <a:off x="1104807" y="4007682"/>
            <a:ext cx="20307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674" name="Google Shape;674;p66"/>
          <p:cNvSpPr txBox="1"/>
          <p:nvPr>
            <p:ph idx="4294967295" type="title"/>
          </p:nvPr>
        </p:nvSpPr>
        <p:spPr>
          <a:xfrm flipH="1">
            <a:off x="1457599" y="3157419"/>
            <a:ext cx="16779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2</a:t>
            </a:r>
            <a:r>
              <a:rPr lang="en">
                <a:solidFill>
                  <a:schemeClr val="dk1"/>
                </a:solidFill>
              </a:rPr>
              <a:t>0%</a:t>
            </a:r>
            <a:endParaRPr>
              <a:solidFill>
                <a:schemeClr val="dk1"/>
              </a:solidFill>
            </a:endParaRPr>
          </a:p>
        </p:txBody>
      </p:sp>
      <p:sp>
        <p:nvSpPr>
          <p:cNvPr id="675" name="Google Shape;675;p66"/>
          <p:cNvSpPr txBox="1"/>
          <p:nvPr>
            <p:ph idx="4294967295" type="subTitle"/>
          </p:nvPr>
        </p:nvSpPr>
        <p:spPr>
          <a:xfrm>
            <a:off x="3329175" y="1998685"/>
            <a:ext cx="20307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UTILITY</a:t>
            </a:r>
            <a:endParaRPr sz="2000">
              <a:latin typeface="Libre Franklin Black"/>
              <a:ea typeface="Libre Franklin Black"/>
              <a:cs typeface="Libre Franklin Black"/>
              <a:sym typeface="Libre Franklin Black"/>
            </a:endParaRPr>
          </a:p>
        </p:txBody>
      </p:sp>
      <p:sp>
        <p:nvSpPr>
          <p:cNvPr id="676" name="Google Shape;676;p66"/>
          <p:cNvSpPr txBox="1"/>
          <p:nvPr>
            <p:ph idx="4294967295" type="subTitle"/>
          </p:nvPr>
        </p:nvSpPr>
        <p:spPr>
          <a:xfrm>
            <a:off x="3329175" y="2392617"/>
            <a:ext cx="20307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a gas giant planet</a:t>
            </a:r>
            <a:endParaRPr/>
          </a:p>
        </p:txBody>
      </p:sp>
      <p:sp>
        <p:nvSpPr>
          <p:cNvPr id="677" name="Google Shape;677;p66"/>
          <p:cNvSpPr txBox="1"/>
          <p:nvPr>
            <p:ph idx="4294967295" type="title"/>
          </p:nvPr>
        </p:nvSpPr>
        <p:spPr>
          <a:xfrm>
            <a:off x="3681974" y="1542350"/>
            <a:ext cx="16779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30</a:t>
            </a:r>
            <a:r>
              <a:rPr lang="en">
                <a:solidFill>
                  <a:schemeClr val="dk1"/>
                </a:solidFill>
              </a:rPr>
              <a:t>%</a:t>
            </a:r>
            <a:endParaRPr>
              <a:solidFill>
                <a:schemeClr val="dk1"/>
              </a:solidFill>
            </a:endParaRPr>
          </a:p>
        </p:txBody>
      </p:sp>
      <p:sp>
        <p:nvSpPr>
          <p:cNvPr id="678" name="Google Shape;678;p66"/>
          <p:cNvSpPr txBox="1"/>
          <p:nvPr>
            <p:ph idx="4294967295" type="subTitle"/>
          </p:nvPr>
        </p:nvSpPr>
        <p:spPr>
          <a:xfrm>
            <a:off x="3329175" y="3613753"/>
            <a:ext cx="20307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DESIRE</a:t>
            </a:r>
            <a:endParaRPr sz="2000">
              <a:latin typeface="Libre Franklin Black"/>
              <a:ea typeface="Libre Franklin Black"/>
              <a:cs typeface="Libre Franklin Black"/>
              <a:sym typeface="Libre Franklin Black"/>
            </a:endParaRPr>
          </a:p>
        </p:txBody>
      </p:sp>
      <p:sp>
        <p:nvSpPr>
          <p:cNvPr id="679" name="Google Shape;679;p66"/>
          <p:cNvSpPr txBox="1"/>
          <p:nvPr>
            <p:ph idx="4294967295" type="subTitle"/>
          </p:nvPr>
        </p:nvSpPr>
        <p:spPr>
          <a:xfrm>
            <a:off x="3329175" y="4007686"/>
            <a:ext cx="20307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 is the farthest planet</a:t>
            </a:r>
            <a:endParaRPr/>
          </a:p>
        </p:txBody>
      </p:sp>
      <p:sp>
        <p:nvSpPr>
          <p:cNvPr id="680" name="Google Shape;680;p66"/>
          <p:cNvSpPr txBox="1"/>
          <p:nvPr>
            <p:ph idx="4294967295" type="title"/>
          </p:nvPr>
        </p:nvSpPr>
        <p:spPr>
          <a:xfrm>
            <a:off x="3681974" y="3157419"/>
            <a:ext cx="16779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10</a:t>
            </a:r>
            <a:r>
              <a:rPr lang="en">
                <a:solidFill>
                  <a:schemeClr val="dk1"/>
                </a:solidFill>
              </a:rPr>
              <a:t>%</a:t>
            </a:r>
            <a:endParaRPr>
              <a:solidFill>
                <a:schemeClr val="dk1"/>
              </a:solidFill>
            </a:endParaRPr>
          </a:p>
        </p:txBody>
      </p:sp>
      <p:sp>
        <p:nvSpPr>
          <p:cNvPr id="681" name="Google Shape;681;p66"/>
          <p:cNvSpPr/>
          <p:nvPr/>
        </p:nvSpPr>
        <p:spPr>
          <a:xfrm>
            <a:off x="1207375" y="1622150"/>
            <a:ext cx="250200" cy="250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6"/>
          <p:cNvSpPr/>
          <p:nvPr/>
        </p:nvSpPr>
        <p:spPr>
          <a:xfrm>
            <a:off x="1207375" y="3234820"/>
            <a:ext cx="2502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6"/>
          <p:cNvSpPr/>
          <p:nvPr/>
        </p:nvSpPr>
        <p:spPr>
          <a:xfrm>
            <a:off x="3431725" y="3238120"/>
            <a:ext cx="246900" cy="24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6"/>
          <p:cNvSpPr/>
          <p:nvPr/>
        </p:nvSpPr>
        <p:spPr>
          <a:xfrm>
            <a:off x="3431725" y="1622025"/>
            <a:ext cx="250200" cy="250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66"/>
          <p:cNvGrpSpPr/>
          <p:nvPr/>
        </p:nvGrpSpPr>
        <p:grpSpPr>
          <a:xfrm>
            <a:off x="5588394" y="1622083"/>
            <a:ext cx="2835682" cy="2835682"/>
            <a:chOff x="5575675" y="1609250"/>
            <a:chExt cx="2848500" cy="2848500"/>
          </a:xfrm>
        </p:grpSpPr>
        <p:sp>
          <p:nvSpPr>
            <p:cNvPr id="686" name="Google Shape;686;p66"/>
            <p:cNvSpPr/>
            <p:nvPr/>
          </p:nvSpPr>
          <p:spPr>
            <a:xfrm>
              <a:off x="5575675" y="1609250"/>
              <a:ext cx="2848500" cy="2848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6"/>
            <p:cNvSpPr/>
            <p:nvPr/>
          </p:nvSpPr>
          <p:spPr>
            <a:xfrm>
              <a:off x="5860525" y="1894100"/>
              <a:ext cx="2278800" cy="2278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6"/>
            <p:cNvSpPr/>
            <p:nvPr/>
          </p:nvSpPr>
          <p:spPr>
            <a:xfrm>
              <a:off x="6176125" y="2209700"/>
              <a:ext cx="1647600" cy="1647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6"/>
            <p:cNvSpPr/>
            <p:nvPr/>
          </p:nvSpPr>
          <p:spPr>
            <a:xfrm>
              <a:off x="6478225" y="2511800"/>
              <a:ext cx="1043400" cy="104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66"/>
          <p:cNvGrpSpPr/>
          <p:nvPr/>
        </p:nvGrpSpPr>
        <p:grpSpPr>
          <a:xfrm>
            <a:off x="6765162" y="2803181"/>
            <a:ext cx="469526" cy="460638"/>
            <a:chOff x="-1183550" y="3586525"/>
            <a:chExt cx="296175" cy="290550"/>
          </a:xfrm>
        </p:grpSpPr>
        <p:sp>
          <p:nvSpPr>
            <p:cNvPr id="691" name="Google Shape;691;p6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7"/>
          <p:cNvSpPr/>
          <p:nvPr/>
        </p:nvSpPr>
        <p:spPr>
          <a:xfrm flipH="1">
            <a:off x="1089625" y="2768629"/>
            <a:ext cx="706200" cy="52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7"/>
          <p:cNvSpPr txBox="1"/>
          <p:nvPr>
            <p:ph type="title"/>
          </p:nvPr>
        </p:nvSpPr>
        <p:spPr>
          <a:xfrm>
            <a:off x="720000" y="382125"/>
            <a:ext cx="38520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10 QUESTIONS OF BUSINESS PLANS</a:t>
            </a:r>
            <a:endParaRPr/>
          </a:p>
        </p:txBody>
      </p:sp>
      <p:sp>
        <p:nvSpPr>
          <p:cNvPr id="706" name="Google Shape;706;p67"/>
          <p:cNvSpPr/>
          <p:nvPr/>
        </p:nvSpPr>
        <p:spPr>
          <a:xfrm>
            <a:off x="4839924" y="1458425"/>
            <a:ext cx="706200" cy="527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7"/>
          <p:cNvSpPr/>
          <p:nvPr/>
        </p:nvSpPr>
        <p:spPr>
          <a:xfrm>
            <a:off x="4839924" y="2768609"/>
            <a:ext cx="706200" cy="52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7"/>
          <p:cNvSpPr/>
          <p:nvPr/>
        </p:nvSpPr>
        <p:spPr>
          <a:xfrm>
            <a:off x="4839924" y="3423702"/>
            <a:ext cx="706200" cy="527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7"/>
          <p:cNvSpPr/>
          <p:nvPr/>
        </p:nvSpPr>
        <p:spPr>
          <a:xfrm>
            <a:off x="4839924" y="4078800"/>
            <a:ext cx="706200" cy="52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7"/>
          <p:cNvSpPr txBox="1"/>
          <p:nvPr>
            <p:ph idx="2" type="title"/>
          </p:nvPr>
        </p:nvSpPr>
        <p:spPr>
          <a:xfrm>
            <a:off x="1135025" y="2752430"/>
            <a:ext cx="615300" cy="559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3</a:t>
            </a:r>
            <a:endParaRPr/>
          </a:p>
        </p:txBody>
      </p:sp>
      <p:sp>
        <p:nvSpPr>
          <p:cNvPr id="711" name="Google Shape;711;p67"/>
          <p:cNvSpPr/>
          <p:nvPr/>
        </p:nvSpPr>
        <p:spPr>
          <a:xfrm>
            <a:off x="4839924" y="2113517"/>
            <a:ext cx="706200" cy="527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7"/>
          <p:cNvSpPr/>
          <p:nvPr/>
        </p:nvSpPr>
        <p:spPr>
          <a:xfrm flipH="1">
            <a:off x="1089625" y="1458450"/>
            <a:ext cx="706200" cy="52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7"/>
          <p:cNvSpPr/>
          <p:nvPr/>
        </p:nvSpPr>
        <p:spPr>
          <a:xfrm flipH="1">
            <a:off x="1089625" y="3423719"/>
            <a:ext cx="706200" cy="527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7"/>
          <p:cNvSpPr/>
          <p:nvPr/>
        </p:nvSpPr>
        <p:spPr>
          <a:xfrm flipH="1">
            <a:off x="1089625" y="4078803"/>
            <a:ext cx="706200" cy="527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7"/>
          <p:cNvSpPr/>
          <p:nvPr/>
        </p:nvSpPr>
        <p:spPr>
          <a:xfrm flipH="1">
            <a:off x="1089625" y="2113540"/>
            <a:ext cx="706200" cy="527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7"/>
          <p:cNvSpPr txBox="1"/>
          <p:nvPr>
            <p:ph idx="1" type="subTitle"/>
          </p:nvPr>
        </p:nvSpPr>
        <p:spPr>
          <a:xfrm>
            <a:off x="5690374" y="2114038"/>
            <a:ext cx="2631900" cy="5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 was named after the Roman god of agriculture</a:t>
            </a:r>
            <a:endParaRPr/>
          </a:p>
        </p:txBody>
      </p:sp>
      <p:sp>
        <p:nvSpPr>
          <p:cNvPr id="717" name="Google Shape;717;p67"/>
          <p:cNvSpPr txBox="1"/>
          <p:nvPr>
            <p:ph idx="15" type="subTitle"/>
          </p:nvPr>
        </p:nvSpPr>
        <p:spPr>
          <a:xfrm>
            <a:off x="5690374" y="1458425"/>
            <a:ext cx="2631900" cy="5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 was named after the Roman god of the </a:t>
            </a:r>
            <a:r>
              <a:rPr lang="en"/>
              <a:t>lightning</a:t>
            </a:r>
            <a:endParaRPr/>
          </a:p>
        </p:txBody>
      </p:sp>
      <p:sp>
        <p:nvSpPr>
          <p:cNvPr id="718" name="Google Shape;718;p67"/>
          <p:cNvSpPr txBox="1"/>
          <p:nvPr>
            <p:ph idx="16" type="subTitle"/>
          </p:nvPr>
        </p:nvSpPr>
        <p:spPr>
          <a:xfrm>
            <a:off x="5690374" y="4080875"/>
            <a:ext cx="2631900" cy="5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full of iron oxide dust, which gives its reddish cast</a:t>
            </a:r>
            <a:endParaRPr/>
          </a:p>
        </p:txBody>
      </p:sp>
      <p:sp>
        <p:nvSpPr>
          <p:cNvPr id="719" name="Google Shape;719;p67"/>
          <p:cNvSpPr txBox="1"/>
          <p:nvPr>
            <p:ph idx="17" type="subTitle"/>
          </p:nvPr>
        </p:nvSpPr>
        <p:spPr>
          <a:xfrm>
            <a:off x="1940074" y="1458425"/>
            <a:ext cx="2631900" cy="5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a gas giant and the biggest planet of them all</a:t>
            </a:r>
            <a:endParaRPr/>
          </a:p>
        </p:txBody>
      </p:sp>
      <p:sp>
        <p:nvSpPr>
          <p:cNvPr id="720" name="Google Shape;720;p67"/>
          <p:cNvSpPr txBox="1"/>
          <p:nvPr>
            <p:ph idx="18" type="subTitle"/>
          </p:nvPr>
        </p:nvSpPr>
        <p:spPr>
          <a:xfrm>
            <a:off x="1940074" y="2114038"/>
            <a:ext cx="2631900" cy="5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a gas giant and has several rings around it</a:t>
            </a:r>
            <a:endParaRPr/>
          </a:p>
        </p:txBody>
      </p:sp>
      <p:sp>
        <p:nvSpPr>
          <p:cNvPr id="721" name="Google Shape;721;p67"/>
          <p:cNvSpPr txBox="1"/>
          <p:nvPr>
            <p:ph idx="19" type="subTitle"/>
          </p:nvPr>
        </p:nvSpPr>
        <p:spPr>
          <a:xfrm>
            <a:off x="1940074" y="4080875"/>
            <a:ext cx="2631900" cy="5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its red surface, Mars</a:t>
            </a:r>
            <a:endParaRPr/>
          </a:p>
          <a:p>
            <a:pPr indent="0" lvl="0" marL="0" rtl="0" algn="l">
              <a:spcBef>
                <a:spcPts val="0"/>
              </a:spcBef>
              <a:spcAft>
                <a:spcPts val="0"/>
              </a:spcAft>
              <a:buNone/>
            </a:pPr>
            <a:r>
              <a:rPr lang="en"/>
              <a:t>is actually a very cold place</a:t>
            </a:r>
            <a:endParaRPr/>
          </a:p>
        </p:txBody>
      </p:sp>
      <p:sp>
        <p:nvSpPr>
          <p:cNvPr id="722" name="Google Shape;722;p67"/>
          <p:cNvSpPr txBox="1"/>
          <p:nvPr>
            <p:ph idx="20" type="subTitle"/>
          </p:nvPr>
        </p:nvSpPr>
        <p:spPr>
          <a:xfrm>
            <a:off x="5690374" y="3425263"/>
            <a:ext cx="2631900" cy="5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terribly hot and its atmosphere is poisonous</a:t>
            </a:r>
            <a:endParaRPr/>
          </a:p>
        </p:txBody>
      </p:sp>
      <p:sp>
        <p:nvSpPr>
          <p:cNvPr id="723" name="Google Shape;723;p67"/>
          <p:cNvSpPr txBox="1"/>
          <p:nvPr>
            <p:ph idx="21" type="subTitle"/>
          </p:nvPr>
        </p:nvSpPr>
        <p:spPr>
          <a:xfrm>
            <a:off x="5690374" y="2769650"/>
            <a:ext cx="2631900" cy="5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planet's name has nothing to do with the metal</a:t>
            </a:r>
            <a:endParaRPr/>
          </a:p>
        </p:txBody>
      </p:sp>
      <p:sp>
        <p:nvSpPr>
          <p:cNvPr id="724" name="Google Shape;724;p67"/>
          <p:cNvSpPr txBox="1"/>
          <p:nvPr>
            <p:ph idx="22" type="subTitle"/>
          </p:nvPr>
        </p:nvSpPr>
        <p:spPr>
          <a:xfrm>
            <a:off x="1940074" y="2769650"/>
            <a:ext cx="2631900" cy="5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a:t>
            </a:r>
            <a:r>
              <a:rPr lang="en"/>
              <a:t> the closest planet to the Sun and the smallest one</a:t>
            </a:r>
            <a:endParaRPr/>
          </a:p>
        </p:txBody>
      </p:sp>
      <p:sp>
        <p:nvSpPr>
          <p:cNvPr id="725" name="Google Shape;725;p67"/>
          <p:cNvSpPr txBox="1"/>
          <p:nvPr>
            <p:ph idx="23" type="subTitle"/>
          </p:nvPr>
        </p:nvSpPr>
        <p:spPr>
          <a:xfrm>
            <a:off x="1940074" y="3425262"/>
            <a:ext cx="2631900" cy="5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a:t>
            </a:r>
            <a:r>
              <a:rPr lang="en"/>
              <a:t> has a nice name and is the second planet from the Sun</a:t>
            </a:r>
            <a:endParaRPr/>
          </a:p>
        </p:txBody>
      </p:sp>
      <p:sp>
        <p:nvSpPr>
          <p:cNvPr id="726" name="Google Shape;726;p67"/>
          <p:cNvSpPr txBox="1"/>
          <p:nvPr>
            <p:ph idx="3" type="title"/>
          </p:nvPr>
        </p:nvSpPr>
        <p:spPr>
          <a:xfrm>
            <a:off x="1135025" y="3407519"/>
            <a:ext cx="615300" cy="5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727" name="Google Shape;727;p67"/>
          <p:cNvSpPr txBox="1"/>
          <p:nvPr>
            <p:ph idx="4" type="title"/>
          </p:nvPr>
        </p:nvSpPr>
        <p:spPr>
          <a:xfrm>
            <a:off x="1135025" y="4062603"/>
            <a:ext cx="615300" cy="5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728" name="Google Shape;728;p67"/>
          <p:cNvSpPr txBox="1"/>
          <p:nvPr>
            <p:ph idx="5" type="title"/>
          </p:nvPr>
        </p:nvSpPr>
        <p:spPr>
          <a:xfrm>
            <a:off x="1135025" y="1442250"/>
            <a:ext cx="615300" cy="5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9" name="Google Shape;729;p67"/>
          <p:cNvSpPr txBox="1"/>
          <p:nvPr>
            <p:ph idx="6" type="title"/>
          </p:nvPr>
        </p:nvSpPr>
        <p:spPr>
          <a:xfrm>
            <a:off x="1135025" y="2097340"/>
            <a:ext cx="615300" cy="5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30" name="Google Shape;730;p67"/>
          <p:cNvSpPr txBox="1"/>
          <p:nvPr>
            <p:ph idx="7" type="title"/>
          </p:nvPr>
        </p:nvSpPr>
        <p:spPr>
          <a:xfrm>
            <a:off x="4885374" y="2752405"/>
            <a:ext cx="615300" cy="5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731" name="Google Shape;731;p67"/>
          <p:cNvSpPr txBox="1"/>
          <p:nvPr>
            <p:ph idx="8" type="title"/>
          </p:nvPr>
        </p:nvSpPr>
        <p:spPr>
          <a:xfrm>
            <a:off x="4885374" y="3407494"/>
            <a:ext cx="615300" cy="5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sp>
        <p:nvSpPr>
          <p:cNvPr id="732" name="Google Shape;732;p67"/>
          <p:cNvSpPr txBox="1"/>
          <p:nvPr>
            <p:ph idx="9" type="title"/>
          </p:nvPr>
        </p:nvSpPr>
        <p:spPr>
          <a:xfrm>
            <a:off x="4885374" y="4062578"/>
            <a:ext cx="615300" cy="5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733" name="Google Shape;733;p67"/>
          <p:cNvSpPr txBox="1"/>
          <p:nvPr>
            <p:ph idx="13" type="title"/>
          </p:nvPr>
        </p:nvSpPr>
        <p:spPr>
          <a:xfrm>
            <a:off x="4885374" y="1442225"/>
            <a:ext cx="615300" cy="5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734" name="Google Shape;734;p67"/>
          <p:cNvSpPr txBox="1"/>
          <p:nvPr>
            <p:ph idx="14" type="title"/>
          </p:nvPr>
        </p:nvSpPr>
        <p:spPr>
          <a:xfrm>
            <a:off x="4885374" y="2097315"/>
            <a:ext cx="615300" cy="5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68"/>
          <p:cNvSpPr txBox="1"/>
          <p:nvPr>
            <p:ph type="title"/>
          </p:nvPr>
        </p:nvSpPr>
        <p:spPr>
          <a:xfrm>
            <a:off x="720000" y="382125"/>
            <a:ext cx="38520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 COMPARISON TABLE</a:t>
            </a:r>
            <a:endParaRPr/>
          </a:p>
        </p:txBody>
      </p:sp>
      <p:graphicFrame>
        <p:nvGraphicFramePr>
          <p:cNvPr id="740" name="Google Shape;740;p68"/>
          <p:cNvGraphicFramePr/>
          <p:nvPr/>
        </p:nvGraphicFramePr>
        <p:xfrm>
          <a:off x="1096750" y="1403175"/>
          <a:ext cx="3000000" cy="3000000"/>
        </p:xfrm>
        <a:graphic>
          <a:graphicData uri="http://schemas.openxmlformats.org/drawingml/2006/table">
            <a:tbl>
              <a:tblPr>
                <a:noFill/>
                <a:tableStyleId>{FFF4AEF8-A210-4C28-B819-FFA12939AB6F}</a:tableStyleId>
              </a:tblPr>
              <a:tblGrid>
                <a:gridCol w="1831800"/>
                <a:gridCol w="1831800"/>
                <a:gridCol w="1831800"/>
                <a:gridCol w="1831800"/>
              </a:tblGrid>
              <a:tr h="543375">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ATTRIBUTES</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COMPETITOR A</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COMPETITOR B</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MY BUSINESS</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r>
              <a:tr h="543375">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PRICE</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$200</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$230</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$190</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r h="543375">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QUALITY</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Low</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Medium</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High</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r h="543375">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CUSTOMER</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3,500</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2,400</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4,200</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r h="543375">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REPUTATION</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Average</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Bad</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Good</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r h="543375">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LOCATION</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China</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Chile</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USA</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idx="1" type="subTitle"/>
          </p:nvPr>
        </p:nvSpPr>
        <p:spPr>
          <a:xfrm flipH="1">
            <a:off x="5094125" y="1589000"/>
            <a:ext cx="3222000" cy="28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is WordArt text. </a:t>
            </a:r>
            <a:br>
              <a:rPr lang="en"/>
            </a:br>
            <a:r>
              <a:rPr lang="en"/>
              <a:t>If you want to modify it:</a:t>
            </a:r>
            <a:endParaRPr/>
          </a:p>
          <a:p>
            <a:pPr indent="0" lvl="0" marL="0" rtl="0" algn="l">
              <a:spcBef>
                <a:spcPts val="0"/>
              </a:spcBef>
              <a:spcAft>
                <a:spcPts val="0"/>
              </a:spcAft>
              <a:buNone/>
            </a:pPr>
            <a:r>
              <a:t/>
            </a:r>
            <a:endParaRPr/>
          </a:p>
          <a:p>
            <a:pPr indent="-317500" lvl="0" marL="457200" rtl="0" algn="l">
              <a:spcBef>
                <a:spcPts val="0"/>
              </a:spcBef>
              <a:spcAft>
                <a:spcPts val="0"/>
              </a:spcAft>
              <a:buClr>
                <a:schemeClr val="lt2"/>
              </a:buClr>
              <a:buSzPts val="1400"/>
              <a:buAutoNum type="arabicPeriod"/>
            </a:pPr>
            <a:r>
              <a:rPr lang="en"/>
              <a:t>Double click on it</a:t>
            </a:r>
            <a:endParaRPr/>
          </a:p>
          <a:p>
            <a:pPr indent="-317500" lvl="0" marL="457200" rtl="0" algn="l">
              <a:spcBef>
                <a:spcPts val="0"/>
              </a:spcBef>
              <a:spcAft>
                <a:spcPts val="0"/>
              </a:spcAft>
              <a:buClr>
                <a:schemeClr val="lt2"/>
              </a:buClr>
              <a:buSzPts val="1400"/>
              <a:buAutoNum type="arabicPeriod"/>
            </a:pPr>
            <a:r>
              <a:rPr lang="en"/>
              <a:t>Type your new text in the dialog </a:t>
            </a:r>
            <a:r>
              <a:rPr lang="en"/>
              <a:t>box</a:t>
            </a:r>
            <a:endParaRPr/>
          </a:p>
          <a:p>
            <a:pPr indent="-317500" lvl="0" marL="457200" rtl="0" algn="l">
              <a:spcBef>
                <a:spcPts val="0"/>
              </a:spcBef>
              <a:spcAft>
                <a:spcPts val="0"/>
              </a:spcAft>
              <a:buClr>
                <a:schemeClr val="lt2"/>
              </a:buClr>
              <a:buSzPts val="1400"/>
              <a:buAutoNum type="arabicPeriod"/>
            </a:pPr>
            <a:r>
              <a:rPr lang="en"/>
              <a:t>You can change the fill color in the top menu</a:t>
            </a:r>
            <a:endParaRPr/>
          </a:p>
          <a:p>
            <a:pPr indent="-317500" lvl="0" marL="457200" rtl="0" algn="l">
              <a:spcBef>
                <a:spcPts val="0"/>
              </a:spcBef>
              <a:spcAft>
                <a:spcPts val="0"/>
              </a:spcAft>
              <a:buClr>
                <a:schemeClr val="lt2"/>
              </a:buClr>
              <a:buSzPts val="1400"/>
              <a:buAutoNum type="arabicPeriod"/>
            </a:pPr>
            <a:r>
              <a:rPr lang="en"/>
              <a:t>You can also modify the stroke, its color, thickness or type</a:t>
            </a:r>
            <a:endParaRPr/>
          </a:p>
          <a:p>
            <a:pPr indent="-317500" lvl="0" marL="457200" rtl="0" algn="l">
              <a:spcBef>
                <a:spcPts val="0"/>
              </a:spcBef>
              <a:spcAft>
                <a:spcPts val="0"/>
              </a:spcAft>
              <a:buClr>
                <a:schemeClr val="lt2"/>
              </a:buClr>
              <a:buSzPts val="1400"/>
              <a:buAutoNum type="arabicPeriod"/>
            </a:pPr>
            <a:r>
              <a:rPr lang="en"/>
              <a:t>Press Enter</a:t>
            </a:r>
            <a:endParaRPr/>
          </a:p>
        </p:txBody>
      </p:sp>
      <p:sp>
        <p:nvSpPr>
          <p:cNvPr id="276" name="Google Shape;276;p42"/>
          <p:cNvSpPr txBox="1"/>
          <p:nvPr>
            <p:ph type="title"/>
          </p:nvPr>
        </p:nvSpPr>
        <p:spPr>
          <a:xfrm>
            <a:off x="720000" y="382125"/>
            <a:ext cx="40572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TEMPLATE WITH WORDARTS</a:t>
            </a:r>
            <a:endParaRPr/>
          </a:p>
        </p:txBody>
      </p:sp>
      <p:sp>
        <p:nvSpPr>
          <p:cNvPr id="277" name="Google Shape;277;p42"/>
          <p:cNvSpPr/>
          <p:nvPr/>
        </p:nvSpPr>
        <p:spPr>
          <a:xfrm>
            <a:off x="1096750" y="2647783"/>
            <a:ext cx="3680453" cy="773234"/>
          </a:xfrm>
          <a:prstGeom prst="rect">
            <a:avLst/>
          </a:prstGeom>
        </p:spPr>
        <p:txBody>
          <a:bodyPr>
            <a:prstTxWarp prst="textPlain"/>
          </a:bodyPr>
          <a:lstStyle/>
          <a:p>
            <a:pPr lvl="0" algn="ctr"/>
            <a:r>
              <a:rPr b="0" i="0">
                <a:ln>
                  <a:noFill/>
                </a:ln>
                <a:gradFill>
                  <a:gsLst>
                    <a:gs pos="0">
                      <a:schemeClr val="accent3"/>
                    </a:gs>
                    <a:gs pos="50000">
                      <a:schemeClr val="accent2"/>
                    </a:gs>
                    <a:gs pos="100000">
                      <a:schemeClr val="accent4"/>
                    </a:gs>
                  </a:gsLst>
                  <a:lin ang="2698631" scaled="0"/>
                </a:gradFill>
                <a:latin typeface="Libre Franklin;900"/>
              </a:rPr>
              <a:t>WHOA!</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69"/>
          <p:cNvSpPr txBox="1"/>
          <p:nvPr>
            <p:ph type="title"/>
          </p:nvPr>
        </p:nvSpPr>
        <p:spPr>
          <a:xfrm>
            <a:off x="720000" y="382125"/>
            <a:ext cx="38556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LOCATION COMPARISON MAP</a:t>
            </a:r>
            <a:endParaRPr/>
          </a:p>
        </p:txBody>
      </p:sp>
      <p:grpSp>
        <p:nvGrpSpPr>
          <p:cNvPr id="746" name="Google Shape;746;p69"/>
          <p:cNvGrpSpPr/>
          <p:nvPr/>
        </p:nvGrpSpPr>
        <p:grpSpPr>
          <a:xfrm>
            <a:off x="1096742" y="1455499"/>
            <a:ext cx="4801871" cy="3157583"/>
            <a:chOff x="235800" y="830650"/>
            <a:chExt cx="6978450" cy="4588844"/>
          </a:xfrm>
        </p:grpSpPr>
        <p:sp>
          <p:nvSpPr>
            <p:cNvPr id="747" name="Google Shape;747;p69"/>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9"/>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9"/>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9"/>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9"/>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9"/>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 name="Google Shape;753;p69"/>
          <p:cNvSpPr txBox="1"/>
          <p:nvPr>
            <p:ph idx="4294967295" type="subTitle"/>
          </p:nvPr>
        </p:nvSpPr>
        <p:spPr>
          <a:xfrm>
            <a:off x="6093700" y="1769975"/>
            <a:ext cx="23304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CHINA</a:t>
            </a:r>
            <a:endParaRPr sz="2000">
              <a:latin typeface="Libre Franklin Black"/>
              <a:ea typeface="Libre Franklin Black"/>
              <a:cs typeface="Libre Franklin Black"/>
              <a:sym typeface="Libre Franklin Black"/>
            </a:endParaRPr>
          </a:p>
        </p:txBody>
      </p:sp>
      <p:sp>
        <p:nvSpPr>
          <p:cNvPr id="754" name="Google Shape;754;p69"/>
          <p:cNvSpPr txBox="1"/>
          <p:nvPr>
            <p:ph idx="4294967295" type="subTitle"/>
          </p:nvPr>
        </p:nvSpPr>
        <p:spPr>
          <a:xfrm>
            <a:off x="6093700" y="2108484"/>
            <a:ext cx="2330400" cy="26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a:t>
            </a:r>
            <a:r>
              <a:rPr lang="en"/>
              <a:t>s the biggest planet</a:t>
            </a:r>
            <a:endParaRPr/>
          </a:p>
        </p:txBody>
      </p:sp>
      <p:sp>
        <p:nvSpPr>
          <p:cNvPr id="755" name="Google Shape;755;p69"/>
          <p:cNvSpPr txBox="1"/>
          <p:nvPr>
            <p:ph idx="4294967295" type="title"/>
          </p:nvPr>
        </p:nvSpPr>
        <p:spPr>
          <a:xfrm>
            <a:off x="6464275" y="1375748"/>
            <a:ext cx="19599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55</a:t>
            </a:r>
            <a:r>
              <a:rPr lang="en">
                <a:solidFill>
                  <a:schemeClr val="dk1"/>
                </a:solidFill>
              </a:rPr>
              <a:t>%</a:t>
            </a:r>
            <a:endParaRPr>
              <a:solidFill>
                <a:schemeClr val="dk1"/>
              </a:solidFill>
            </a:endParaRPr>
          </a:p>
        </p:txBody>
      </p:sp>
      <p:sp>
        <p:nvSpPr>
          <p:cNvPr id="756" name="Google Shape;756;p69"/>
          <p:cNvSpPr/>
          <p:nvPr/>
        </p:nvSpPr>
        <p:spPr>
          <a:xfrm>
            <a:off x="6216175" y="1457498"/>
            <a:ext cx="248100" cy="248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9"/>
          <p:cNvSpPr txBox="1"/>
          <p:nvPr>
            <p:ph idx="4294967295" type="subTitle"/>
          </p:nvPr>
        </p:nvSpPr>
        <p:spPr>
          <a:xfrm>
            <a:off x="6093700" y="2916062"/>
            <a:ext cx="23304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USA</a:t>
            </a:r>
            <a:endParaRPr sz="2000">
              <a:latin typeface="Libre Franklin Black"/>
              <a:ea typeface="Libre Franklin Black"/>
              <a:cs typeface="Libre Franklin Black"/>
              <a:sym typeface="Libre Franklin Black"/>
            </a:endParaRPr>
          </a:p>
        </p:txBody>
      </p:sp>
      <p:sp>
        <p:nvSpPr>
          <p:cNvPr id="758" name="Google Shape;758;p69"/>
          <p:cNvSpPr txBox="1"/>
          <p:nvPr>
            <p:ph idx="4294967295" type="subTitle"/>
          </p:nvPr>
        </p:nvSpPr>
        <p:spPr>
          <a:xfrm>
            <a:off x="6093700" y="3254572"/>
            <a:ext cx="2330400" cy="26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 cold place</a:t>
            </a:r>
            <a:endParaRPr/>
          </a:p>
        </p:txBody>
      </p:sp>
      <p:sp>
        <p:nvSpPr>
          <p:cNvPr id="759" name="Google Shape;759;p69"/>
          <p:cNvSpPr txBox="1"/>
          <p:nvPr>
            <p:ph idx="4294967295" type="title"/>
          </p:nvPr>
        </p:nvSpPr>
        <p:spPr>
          <a:xfrm>
            <a:off x="6464275" y="2521836"/>
            <a:ext cx="19599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20</a:t>
            </a:r>
            <a:r>
              <a:rPr lang="en">
                <a:solidFill>
                  <a:schemeClr val="dk1"/>
                </a:solidFill>
              </a:rPr>
              <a:t>%</a:t>
            </a:r>
            <a:endParaRPr>
              <a:solidFill>
                <a:schemeClr val="dk1"/>
              </a:solidFill>
            </a:endParaRPr>
          </a:p>
        </p:txBody>
      </p:sp>
      <p:sp>
        <p:nvSpPr>
          <p:cNvPr id="760" name="Google Shape;760;p69"/>
          <p:cNvSpPr/>
          <p:nvPr/>
        </p:nvSpPr>
        <p:spPr>
          <a:xfrm>
            <a:off x="6216175" y="2603361"/>
            <a:ext cx="248100" cy="248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9"/>
          <p:cNvSpPr txBox="1"/>
          <p:nvPr>
            <p:ph idx="4294967295" type="subTitle"/>
          </p:nvPr>
        </p:nvSpPr>
        <p:spPr>
          <a:xfrm>
            <a:off x="6093700" y="4062150"/>
            <a:ext cx="23304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CHILE</a:t>
            </a:r>
            <a:endParaRPr sz="2000">
              <a:latin typeface="Libre Franklin Black"/>
              <a:ea typeface="Libre Franklin Black"/>
              <a:cs typeface="Libre Franklin Black"/>
              <a:sym typeface="Libre Franklin Black"/>
            </a:endParaRPr>
          </a:p>
        </p:txBody>
      </p:sp>
      <p:sp>
        <p:nvSpPr>
          <p:cNvPr id="762" name="Google Shape;762;p69"/>
          <p:cNvSpPr txBox="1"/>
          <p:nvPr>
            <p:ph idx="4294967295" type="subTitle"/>
          </p:nvPr>
        </p:nvSpPr>
        <p:spPr>
          <a:xfrm>
            <a:off x="6093700" y="4400660"/>
            <a:ext cx="2330400" cy="26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a gas giant</a:t>
            </a:r>
            <a:endParaRPr/>
          </a:p>
        </p:txBody>
      </p:sp>
      <p:sp>
        <p:nvSpPr>
          <p:cNvPr id="763" name="Google Shape;763;p69"/>
          <p:cNvSpPr txBox="1"/>
          <p:nvPr>
            <p:ph idx="4294967295" type="title"/>
          </p:nvPr>
        </p:nvSpPr>
        <p:spPr>
          <a:xfrm>
            <a:off x="6464275" y="3667924"/>
            <a:ext cx="19599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15</a:t>
            </a:r>
            <a:r>
              <a:rPr lang="en">
                <a:solidFill>
                  <a:schemeClr val="dk1"/>
                </a:solidFill>
              </a:rPr>
              <a:t>%</a:t>
            </a:r>
            <a:endParaRPr>
              <a:solidFill>
                <a:schemeClr val="dk1"/>
              </a:solidFill>
            </a:endParaRPr>
          </a:p>
        </p:txBody>
      </p:sp>
      <p:sp>
        <p:nvSpPr>
          <p:cNvPr id="764" name="Google Shape;764;p69"/>
          <p:cNvSpPr/>
          <p:nvPr/>
        </p:nvSpPr>
        <p:spPr>
          <a:xfrm>
            <a:off x="6216175" y="3749225"/>
            <a:ext cx="248100" cy="248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9"/>
          <p:cNvSpPr/>
          <p:nvPr/>
        </p:nvSpPr>
        <p:spPr>
          <a:xfrm>
            <a:off x="4853450" y="2610623"/>
            <a:ext cx="248100" cy="248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9"/>
          <p:cNvSpPr/>
          <p:nvPr/>
        </p:nvSpPr>
        <p:spPr>
          <a:xfrm>
            <a:off x="1686500" y="2447698"/>
            <a:ext cx="248100" cy="248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9"/>
          <p:cNvSpPr/>
          <p:nvPr/>
        </p:nvSpPr>
        <p:spPr>
          <a:xfrm>
            <a:off x="2137925" y="3759548"/>
            <a:ext cx="248100" cy="248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70"/>
          <p:cNvSpPr txBox="1"/>
          <p:nvPr>
            <p:ph type="title"/>
          </p:nvPr>
        </p:nvSpPr>
        <p:spPr>
          <a:xfrm>
            <a:off x="720000" y="382125"/>
            <a:ext cx="29784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STRONG BUSINESS </a:t>
            </a:r>
            <a:r>
              <a:rPr lang="en"/>
              <a:t>CASE</a:t>
            </a:r>
            <a:endParaRPr/>
          </a:p>
        </p:txBody>
      </p:sp>
      <p:sp>
        <p:nvSpPr>
          <p:cNvPr id="773" name="Google Shape;773;p70"/>
          <p:cNvSpPr/>
          <p:nvPr/>
        </p:nvSpPr>
        <p:spPr>
          <a:xfrm>
            <a:off x="1096750" y="1455525"/>
            <a:ext cx="2262600" cy="3157800"/>
          </a:xfrm>
          <a:prstGeom prst="rect">
            <a:avLst/>
          </a:prstGeom>
          <a:gradFill>
            <a:gsLst>
              <a:gs pos="0">
                <a:schemeClr val="lt2"/>
              </a:gs>
              <a:gs pos="50000">
                <a:schemeClr val="accent1"/>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70"/>
          <p:cNvGrpSpPr/>
          <p:nvPr/>
        </p:nvGrpSpPr>
        <p:grpSpPr>
          <a:xfrm>
            <a:off x="1896936" y="2263579"/>
            <a:ext cx="582478" cy="582478"/>
            <a:chOff x="899850" y="4992125"/>
            <a:chExt cx="481825" cy="481825"/>
          </a:xfrm>
        </p:grpSpPr>
        <p:sp>
          <p:nvSpPr>
            <p:cNvPr id="775" name="Google Shape;775;p7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 name="Google Shape;776;p7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 name="Google Shape;777;p7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8" name="Google Shape;778;p70"/>
          <p:cNvSpPr txBox="1"/>
          <p:nvPr/>
        </p:nvSpPr>
        <p:spPr>
          <a:xfrm>
            <a:off x="1208650" y="3291748"/>
            <a:ext cx="2038800" cy="63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Libre Franklin"/>
                <a:ea typeface="Libre Franklin"/>
                <a:cs typeface="Libre Franklin"/>
                <a:sym typeface="Libre Franklin"/>
              </a:rPr>
              <a:t>Here you can insert your own logo</a:t>
            </a:r>
            <a:endParaRPr sz="1600">
              <a:solidFill>
                <a:schemeClr val="lt1"/>
              </a:solidFill>
              <a:latin typeface="Libre Franklin"/>
              <a:ea typeface="Libre Franklin"/>
              <a:cs typeface="Libre Franklin"/>
              <a:sym typeface="Libre Franklin"/>
            </a:endParaRPr>
          </a:p>
        </p:txBody>
      </p:sp>
      <p:sp>
        <p:nvSpPr>
          <p:cNvPr id="779" name="Google Shape;779;p70"/>
          <p:cNvSpPr txBox="1"/>
          <p:nvPr>
            <p:ph idx="4294967295" type="subTitle"/>
          </p:nvPr>
        </p:nvSpPr>
        <p:spPr>
          <a:xfrm>
            <a:off x="1208650" y="2965186"/>
            <a:ext cx="2038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Libre Franklin Black"/>
                <a:ea typeface="Libre Franklin Black"/>
                <a:cs typeface="Libre Franklin Black"/>
                <a:sym typeface="Libre Franklin Black"/>
              </a:rPr>
              <a:t>YOUR LOGO</a:t>
            </a:r>
            <a:endParaRPr sz="2000">
              <a:solidFill>
                <a:schemeClr val="lt1"/>
              </a:solidFill>
              <a:latin typeface="Libre Franklin Black"/>
              <a:ea typeface="Libre Franklin Black"/>
              <a:cs typeface="Libre Franklin Black"/>
              <a:sym typeface="Libre Franklin Black"/>
            </a:endParaRPr>
          </a:p>
        </p:txBody>
      </p:sp>
      <p:graphicFrame>
        <p:nvGraphicFramePr>
          <p:cNvPr id="780" name="Google Shape;780;p70"/>
          <p:cNvGraphicFramePr/>
          <p:nvPr/>
        </p:nvGraphicFramePr>
        <p:xfrm>
          <a:off x="3441000" y="1418215"/>
          <a:ext cx="3000000" cy="3000000"/>
        </p:xfrm>
        <a:graphic>
          <a:graphicData uri="http://schemas.openxmlformats.org/drawingml/2006/table">
            <a:tbl>
              <a:tblPr>
                <a:noFill/>
                <a:tableStyleId>{FFF4AEF8-A210-4C28-B819-FFA12939AB6F}</a:tableStyleId>
              </a:tblPr>
              <a:tblGrid>
                <a:gridCol w="2491525"/>
                <a:gridCol w="2491525"/>
              </a:tblGrid>
              <a:tr h="461450">
                <a:tc>
                  <a:txBody>
                    <a:bodyPr/>
                    <a:lstStyle/>
                    <a:p>
                      <a:pPr indent="0" lvl="0" marL="0" rtl="0" algn="l">
                        <a:spcBef>
                          <a:spcPts val="0"/>
                        </a:spcBef>
                        <a:spcAft>
                          <a:spcPts val="0"/>
                        </a:spcAft>
                        <a:buNone/>
                      </a:pPr>
                      <a:r>
                        <a:rPr lang="en" sz="1600">
                          <a:solidFill>
                            <a:schemeClr val="lt1"/>
                          </a:solidFill>
                          <a:latin typeface="Libre Franklin Black"/>
                          <a:ea typeface="Libre Franklin Black"/>
                          <a:cs typeface="Libre Franklin Black"/>
                          <a:sym typeface="Libre Franklin Black"/>
                        </a:rPr>
                        <a:t>PROJECT NAME</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solidFill>
                            <a:schemeClr val="dk1"/>
                          </a:solidFill>
                          <a:latin typeface="Libre Franklin"/>
                          <a:ea typeface="Libre Franklin"/>
                          <a:cs typeface="Libre Franklin"/>
                          <a:sym typeface="Libre Franklin"/>
                        </a:rPr>
                        <a:t>Solar System Project</a:t>
                      </a:r>
                      <a:endParaRPr>
                        <a:solidFill>
                          <a:schemeClr val="dk1"/>
                        </a:solidFill>
                        <a:latin typeface="Libre Franklin"/>
                        <a:ea typeface="Libre Franklin"/>
                        <a:cs typeface="Libre Franklin"/>
                        <a:sym typeface="Libre Franklin"/>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r>
              <a:tr h="461450">
                <a:tc>
                  <a:txBody>
                    <a:bodyPr/>
                    <a:lstStyle/>
                    <a:p>
                      <a:pPr indent="0" lvl="0" marL="0" rtl="0" algn="l">
                        <a:spcBef>
                          <a:spcPts val="0"/>
                        </a:spcBef>
                        <a:spcAft>
                          <a:spcPts val="0"/>
                        </a:spcAft>
                        <a:buNone/>
                      </a:pPr>
                      <a:r>
                        <a:rPr lang="en" sz="1600">
                          <a:solidFill>
                            <a:schemeClr val="lt1"/>
                          </a:solidFill>
                          <a:latin typeface="Libre Franklin Black"/>
                          <a:ea typeface="Libre Franklin Black"/>
                          <a:cs typeface="Libre Franklin Black"/>
                          <a:sym typeface="Libre Franklin Black"/>
                        </a:rPr>
                        <a:t>AUTHOR</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a:solidFill>
                            <a:schemeClr val="dk1"/>
                          </a:solidFill>
                          <a:latin typeface="Libre Franklin"/>
                          <a:ea typeface="Libre Franklin"/>
                          <a:cs typeface="Libre Franklin"/>
                          <a:sym typeface="Libre Franklin"/>
                        </a:rPr>
                        <a:t>Saturn, Mercury and Jupiter</a:t>
                      </a:r>
                      <a:endParaRPr>
                        <a:solidFill>
                          <a:schemeClr val="dk1"/>
                        </a:solidFill>
                        <a:latin typeface="Libre Franklin"/>
                        <a:ea typeface="Libre Franklin"/>
                        <a:cs typeface="Libre Franklin"/>
                        <a:sym typeface="Libre Franklin"/>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r>
              <a:tr h="461450">
                <a:tc>
                  <a:txBody>
                    <a:bodyPr/>
                    <a:lstStyle/>
                    <a:p>
                      <a:pPr indent="0" lvl="0" marL="0" rtl="0" algn="l">
                        <a:spcBef>
                          <a:spcPts val="0"/>
                        </a:spcBef>
                        <a:spcAft>
                          <a:spcPts val="0"/>
                        </a:spcAft>
                        <a:buNone/>
                      </a:pPr>
                      <a:r>
                        <a:rPr lang="en" sz="1600">
                          <a:solidFill>
                            <a:schemeClr val="lt1"/>
                          </a:solidFill>
                          <a:latin typeface="Libre Franklin Black"/>
                          <a:ea typeface="Libre Franklin Black"/>
                          <a:cs typeface="Libre Franklin Black"/>
                          <a:sym typeface="Libre Franklin Black"/>
                        </a:rPr>
                        <a:t>PROJECT SPONSOR</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solidFill>
                            <a:schemeClr val="dk1"/>
                          </a:solidFill>
                          <a:latin typeface="Libre Franklin"/>
                          <a:ea typeface="Libre Franklin"/>
                          <a:cs typeface="Libre Franklin"/>
                          <a:sym typeface="Libre Franklin"/>
                        </a:rPr>
                        <a:t>Earth, Sun and Moon</a:t>
                      </a:r>
                      <a:endParaRPr>
                        <a:solidFill>
                          <a:schemeClr val="dk1"/>
                        </a:solidFill>
                        <a:latin typeface="Libre Franklin"/>
                        <a:ea typeface="Libre Franklin"/>
                        <a:cs typeface="Libre Franklin"/>
                        <a:sym typeface="Libre Franklin"/>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r>
              <a:tr h="461450">
                <a:tc>
                  <a:txBody>
                    <a:bodyPr/>
                    <a:lstStyle/>
                    <a:p>
                      <a:pPr indent="0" lvl="0" marL="0" rtl="0" algn="l">
                        <a:spcBef>
                          <a:spcPts val="0"/>
                        </a:spcBef>
                        <a:spcAft>
                          <a:spcPts val="0"/>
                        </a:spcAft>
                        <a:buNone/>
                      </a:pPr>
                      <a:r>
                        <a:rPr lang="en" sz="1600">
                          <a:solidFill>
                            <a:schemeClr val="lt1"/>
                          </a:solidFill>
                          <a:latin typeface="Libre Franklin Black"/>
                          <a:ea typeface="Libre Franklin Black"/>
                          <a:cs typeface="Libre Franklin Black"/>
                          <a:sym typeface="Libre Franklin Black"/>
                        </a:rPr>
                        <a:t>PROJECT MANAGER</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a:solidFill>
                            <a:schemeClr val="dk1"/>
                          </a:solidFill>
                          <a:latin typeface="Libre Franklin"/>
                          <a:ea typeface="Libre Franklin"/>
                          <a:cs typeface="Libre Franklin"/>
                          <a:sym typeface="Libre Franklin"/>
                        </a:rPr>
                        <a:t>James Franklin</a:t>
                      </a:r>
                      <a:endParaRPr>
                        <a:solidFill>
                          <a:schemeClr val="dk1"/>
                        </a:solidFill>
                        <a:latin typeface="Libre Franklin"/>
                        <a:ea typeface="Libre Franklin"/>
                        <a:cs typeface="Libre Franklin"/>
                        <a:sym typeface="Libre Franklin"/>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r>
              <a:tr h="461450">
                <a:tc>
                  <a:txBody>
                    <a:bodyPr/>
                    <a:lstStyle/>
                    <a:p>
                      <a:pPr indent="0" lvl="0" marL="0" rtl="0" algn="l">
                        <a:spcBef>
                          <a:spcPts val="0"/>
                        </a:spcBef>
                        <a:spcAft>
                          <a:spcPts val="0"/>
                        </a:spcAft>
                        <a:buNone/>
                      </a:pPr>
                      <a:r>
                        <a:rPr lang="en" sz="1600">
                          <a:solidFill>
                            <a:schemeClr val="lt1"/>
                          </a:solidFill>
                          <a:latin typeface="Libre Franklin Black"/>
                          <a:ea typeface="Libre Franklin Black"/>
                          <a:cs typeface="Libre Franklin Black"/>
                          <a:sym typeface="Libre Franklin Black"/>
                        </a:rPr>
                        <a:t>CHANGE MANAGER</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solidFill>
                            <a:schemeClr val="dk1"/>
                          </a:solidFill>
                          <a:latin typeface="Libre Franklin"/>
                          <a:ea typeface="Libre Franklin"/>
                          <a:cs typeface="Libre Franklin"/>
                          <a:sym typeface="Libre Franklin"/>
                        </a:rPr>
                        <a:t>Anna Costa</a:t>
                      </a:r>
                      <a:endParaRPr>
                        <a:solidFill>
                          <a:schemeClr val="dk1"/>
                        </a:solidFill>
                        <a:latin typeface="Libre Franklin"/>
                        <a:ea typeface="Libre Franklin"/>
                        <a:cs typeface="Libre Franklin"/>
                        <a:sym typeface="Libre Franklin"/>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r>
              <a:tr h="461450">
                <a:tc>
                  <a:txBody>
                    <a:bodyPr/>
                    <a:lstStyle/>
                    <a:p>
                      <a:pPr indent="0" lvl="0" marL="0" rtl="0" algn="l">
                        <a:spcBef>
                          <a:spcPts val="0"/>
                        </a:spcBef>
                        <a:spcAft>
                          <a:spcPts val="0"/>
                        </a:spcAft>
                        <a:buNone/>
                      </a:pPr>
                      <a:r>
                        <a:rPr lang="en" sz="1600">
                          <a:solidFill>
                            <a:schemeClr val="lt1"/>
                          </a:solidFill>
                          <a:latin typeface="Libre Franklin Black"/>
                          <a:ea typeface="Libre Franklin Black"/>
                          <a:cs typeface="Libre Franklin Black"/>
                          <a:sym typeface="Libre Franklin Black"/>
                        </a:rPr>
                        <a:t>DATE</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solidFill>
                            <a:schemeClr val="dk1"/>
                          </a:solidFill>
                          <a:latin typeface="Libre Franklin"/>
                          <a:ea typeface="Libre Franklin"/>
                          <a:cs typeface="Libre Franklin"/>
                          <a:sym typeface="Libre Franklin"/>
                        </a:rPr>
                        <a:t>July, 2021</a:t>
                      </a:r>
                      <a:endParaRPr>
                        <a:solidFill>
                          <a:schemeClr val="dk1"/>
                        </a:solidFill>
                        <a:latin typeface="Libre Franklin"/>
                        <a:ea typeface="Libre Franklin"/>
                        <a:cs typeface="Libre Franklin"/>
                        <a:sym typeface="Libre Franklin"/>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r>
              <a:tr h="461450">
                <a:tc>
                  <a:txBody>
                    <a:bodyPr/>
                    <a:lstStyle/>
                    <a:p>
                      <a:pPr indent="0" lvl="0" marL="0" rtl="0" algn="l">
                        <a:spcBef>
                          <a:spcPts val="0"/>
                        </a:spcBef>
                        <a:spcAft>
                          <a:spcPts val="0"/>
                        </a:spcAft>
                        <a:buNone/>
                      </a:pPr>
                      <a:r>
                        <a:rPr lang="en" sz="1600">
                          <a:solidFill>
                            <a:schemeClr val="lt1"/>
                          </a:solidFill>
                          <a:latin typeface="Libre Franklin Black"/>
                          <a:ea typeface="Libre Franklin Black"/>
                          <a:cs typeface="Libre Franklin Black"/>
                          <a:sym typeface="Libre Franklin Black"/>
                        </a:rPr>
                        <a:t>STATUS</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solidFill>
                            <a:schemeClr val="dk1"/>
                          </a:solidFill>
                          <a:latin typeface="Libre Franklin"/>
                          <a:ea typeface="Libre Franklin"/>
                          <a:cs typeface="Libre Franklin"/>
                          <a:sym typeface="Libre Franklin"/>
                        </a:rPr>
                        <a:t>Running</a:t>
                      </a:r>
                      <a:endParaRPr>
                        <a:solidFill>
                          <a:schemeClr val="dk1"/>
                        </a:solidFill>
                        <a:latin typeface="Libre Franklin"/>
                        <a:ea typeface="Libre Franklin"/>
                        <a:cs typeface="Libre Franklin"/>
                        <a:sym typeface="Libre Franklin"/>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71"/>
          <p:cNvSpPr txBox="1"/>
          <p:nvPr>
            <p:ph type="title"/>
          </p:nvPr>
        </p:nvSpPr>
        <p:spPr>
          <a:xfrm>
            <a:off x="720000" y="382125"/>
            <a:ext cx="44736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FINANCIAL TECHNIQUES AND STRATEGIES</a:t>
            </a:r>
            <a:endParaRPr/>
          </a:p>
        </p:txBody>
      </p:sp>
      <p:sp>
        <p:nvSpPr>
          <p:cNvPr id="786" name="Google Shape;786;p71"/>
          <p:cNvSpPr/>
          <p:nvPr/>
        </p:nvSpPr>
        <p:spPr>
          <a:xfrm>
            <a:off x="1096725" y="1455525"/>
            <a:ext cx="7327200" cy="49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VALUING A BUSINESS OR ASSET</a:t>
            </a:r>
            <a:endParaRPr sz="1600">
              <a:solidFill>
                <a:schemeClr val="lt1"/>
              </a:solidFill>
              <a:latin typeface="Libre Franklin Black"/>
              <a:ea typeface="Libre Franklin Black"/>
              <a:cs typeface="Libre Franklin Black"/>
              <a:sym typeface="Libre Franklin Black"/>
            </a:endParaRPr>
          </a:p>
        </p:txBody>
      </p:sp>
      <p:sp>
        <p:nvSpPr>
          <p:cNvPr id="787" name="Google Shape;787;p71"/>
          <p:cNvSpPr/>
          <p:nvPr/>
        </p:nvSpPr>
        <p:spPr>
          <a:xfrm>
            <a:off x="1096725" y="2414934"/>
            <a:ext cx="22935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ibre Franklin Black"/>
                <a:ea typeface="Libre Franklin Black"/>
                <a:cs typeface="Libre Franklin Black"/>
                <a:sym typeface="Libre Franklin Black"/>
              </a:rPr>
              <a:t>COST APPROACH</a:t>
            </a:r>
            <a:endParaRPr>
              <a:solidFill>
                <a:schemeClr val="lt1"/>
              </a:solidFill>
              <a:latin typeface="Libre Franklin Black"/>
              <a:ea typeface="Libre Franklin Black"/>
              <a:cs typeface="Libre Franklin Black"/>
              <a:sym typeface="Libre Franklin Black"/>
            </a:endParaRPr>
          </a:p>
        </p:txBody>
      </p:sp>
      <p:sp>
        <p:nvSpPr>
          <p:cNvPr id="788" name="Google Shape;788;p71"/>
          <p:cNvSpPr/>
          <p:nvPr/>
        </p:nvSpPr>
        <p:spPr>
          <a:xfrm>
            <a:off x="1096738" y="3374342"/>
            <a:ext cx="2293500" cy="39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Mercury is the closest planet to the Sun</a:t>
            </a:r>
            <a:endParaRPr>
              <a:solidFill>
                <a:schemeClr val="dk1"/>
              </a:solidFill>
              <a:latin typeface="Libre Franklin"/>
              <a:ea typeface="Libre Franklin"/>
              <a:cs typeface="Libre Franklin"/>
              <a:sym typeface="Libre Franklin"/>
            </a:endParaRPr>
          </a:p>
        </p:txBody>
      </p:sp>
      <p:sp>
        <p:nvSpPr>
          <p:cNvPr id="789" name="Google Shape;789;p71"/>
          <p:cNvSpPr/>
          <p:nvPr/>
        </p:nvSpPr>
        <p:spPr>
          <a:xfrm>
            <a:off x="1096738" y="4236851"/>
            <a:ext cx="2293500" cy="39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Venus has a nice name, but it’s very hot</a:t>
            </a:r>
            <a:endParaRPr>
              <a:solidFill>
                <a:schemeClr val="dk1"/>
              </a:solidFill>
              <a:latin typeface="Libre Franklin"/>
              <a:ea typeface="Libre Franklin"/>
              <a:cs typeface="Libre Franklin"/>
              <a:sym typeface="Libre Franklin"/>
            </a:endParaRPr>
          </a:p>
        </p:txBody>
      </p:sp>
      <p:sp>
        <p:nvSpPr>
          <p:cNvPr id="790" name="Google Shape;790;p71"/>
          <p:cNvSpPr/>
          <p:nvPr/>
        </p:nvSpPr>
        <p:spPr>
          <a:xfrm>
            <a:off x="3613516" y="2414934"/>
            <a:ext cx="2293500" cy="49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ibre Franklin Black"/>
                <a:ea typeface="Libre Franklin Black"/>
                <a:cs typeface="Libre Franklin Black"/>
                <a:sym typeface="Libre Franklin Black"/>
              </a:rPr>
              <a:t>MARKET APPROACH</a:t>
            </a:r>
            <a:endParaRPr>
              <a:solidFill>
                <a:schemeClr val="lt1"/>
              </a:solidFill>
              <a:latin typeface="Libre Franklin Black"/>
              <a:ea typeface="Libre Franklin Black"/>
              <a:cs typeface="Libre Franklin Black"/>
              <a:sym typeface="Libre Franklin Black"/>
            </a:endParaRPr>
          </a:p>
        </p:txBody>
      </p:sp>
      <p:sp>
        <p:nvSpPr>
          <p:cNvPr id="791" name="Google Shape;791;p71"/>
          <p:cNvSpPr/>
          <p:nvPr/>
        </p:nvSpPr>
        <p:spPr>
          <a:xfrm>
            <a:off x="3613520" y="3374342"/>
            <a:ext cx="2293500" cy="39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Despite being red, Mars is actually a cold place</a:t>
            </a:r>
            <a:endParaRPr>
              <a:solidFill>
                <a:schemeClr val="dk1"/>
              </a:solidFill>
              <a:latin typeface="Libre Franklin"/>
              <a:ea typeface="Libre Franklin"/>
              <a:cs typeface="Libre Franklin"/>
              <a:sym typeface="Libre Franklin"/>
            </a:endParaRPr>
          </a:p>
        </p:txBody>
      </p:sp>
      <p:sp>
        <p:nvSpPr>
          <p:cNvPr id="792" name="Google Shape;792;p71"/>
          <p:cNvSpPr/>
          <p:nvPr/>
        </p:nvSpPr>
        <p:spPr>
          <a:xfrm>
            <a:off x="3613520" y="4236851"/>
            <a:ext cx="2293500" cy="39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It was named after the Roman god of the skies</a:t>
            </a:r>
            <a:endParaRPr>
              <a:solidFill>
                <a:schemeClr val="dk1"/>
              </a:solidFill>
              <a:latin typeface="Libre Franklin"/>
              <a:ea typeface="Libre Franklin"/>
              <a:cs typeface="Libre Franklin"/>
              <a:sym typeface="Libre Franklin"/>
            </a:endParaRPr>
          </a:p>
        </p:txBody>
      </p:sp>
      <p:sp>
        <p:nvSpPr>
          <p:cNvPr id="793" name="Google Shape;793;p71"/>
          <p:cNvSpPr/>
          <p:nvPr/>
        </p:nvSpPr>
        <p:spPr>
          <a:xfrm>
            <a:off x="6130442" y="2414934"/>
            <a:ext cx="2293500" cy="49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ibre Franklin Black"/>
                <a:ea typeface="Libre Franklin Black"/>
                <a:cs typeface="Libre Franklin Black"/>
                <a:sym typeface="Libre Franklin Black"/>
              </a:rPr>
              <a:t>CASH FLOW</a:t>
            </a:r>
            <a:endParaRPr>
              <a:solidFill>
                <a:schemeClr val="lt1"/>
              </a:solidFill>
              <a:latin typeface="Libre Franklin Black"/>
              <a:ea typeface="Libre Franklin Black"/>
              <a:cs typeface="Libre Franklin Black"/>
              <a:sym typeface="Libre Franklin Black"/>
            </a:endParaRPr>
          </a:p>
        </p:txBody>
      </p:sp>
      <p:sp>
        <p:nvSpPr>
          <p:cNvPr id="794" name="Google Shape;794;p71"/>
          <p:cNvSpPr/>
          <p:nvPr/>
        </p:nvSpPr>
        <p:spPr>
          <a:xfrm>
            <a:off x="6130438" y="3374342"/>
            <a:ext cx="2293500" cy="39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Saturn is a gas giant. It's composed of hydrogen</a:t>
            </a:r>
            <a:endParaRPr>
              <a:solidFill>
                <a:schemeClr val="dk1"/>
              </a:solidFill>
              <a:latin typeface="Libre Franklin"/>
              <a:ea typeface="Libre Franklin"/>
              <a:cs typeface="Libre Franklin"/>
              <a:sym typeface="Libre Franklin"/>
            </a:endParaRPr>
          </a:p>
        </p:txBody>
      </p:sp>
      <p:sp>
        <p:nvSpPr>
          <p:cNvPr id="795" name="Google Shape;795;p71"/>
          <p:cNvSpPr/>
          <p:nvPr/>
        </p:nvSpPr>
        <p:spPr>
          <a:xfrm>
            <a:off x="6130438" y="4236851"/>
            <a:ext cx="2293500" cy="39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Neptune is the farthest planet from the Sun</a:t>
            </a:r>
            <a:endParaRPr>
              <a:solidFill>
                <a:schemeClr val="dk1"/>
              </a:solidFill>
              <a:latin typeface="Libre Franklin"/>
              <a:ea typeface="Libre Franklin"/>
              <a:cs typeface="Libre Franklin"/>
              <a:sym typeface="Libre Franklin"/>
            </a:endParaRPr>
          </a:p>
        </p:txBody>
      </p:sp>
      <p:grpSp>
        <p:nvGrpSpPr>
          <p:cNvPr id="796" name="Google Shape;796;p71"/>
          <p:cNvGrpSpPr/>
          <p:nvPr/>
        </p:nvGrpSpPr>
        <p:grpSpPr>
          <a:xfrm>
            <a:off x="2129171" y="2066779"/>
            <a:ext cx="228600" cy="2051117"/>
            <a:chOff x="2129171" y="2066779"/>
            <a:chExt cx="228600" cy="2051117"/>
          </a:xfrm>
        </p:grpSpPr>
        <p:sp>
          <p:nvSpPr>
            <p:cNvPr id="797" name="Google Shape;797;p71"/>
            <p:cNvSpPr/>
            <p:nvPr/>
          </p:nvSpPr>
          <p:spPr>
            <a:xfrm rot="10800000">
              <a:off x="2129171" y="2066779"/>
              <a:ext cx="228600" cy="2292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1"/>
            <p:cNvSpPr/>
            <p:nvPr/>
          </p:nvSpPr>
          <p:spPr>
            <a:xfrm rot="10800000">
              <a:off x="2129171" y="3026188"/>
              <a:ext cx="228600" cy="2292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1"/>
            <p:cNvSpPr/>
            <p:nvPr/>
          </p:nvSpPr>
          <p:spPr>
            <a:xfrm rot="10800000">
              <a:off x="2129171" y="3888697"/>
              <a:ext cx="228600" cy="2292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71"/>
          <p:cNvGrpSpPr/>
          <p:nvPr/>
        </p:nvGrpSpPr>
        <p:grpSpPr>
          <a:xfrm>
            <a:off x="4645962" y="2066779"/>
            <a:ext cx="228600" cy="2051117"/>
            <a:chOff x="4645962" y="2066779"/>
            <a:chExt cx="228600" cy="2051117"/>
          </a:xfrm>
        </p:grpSpPr>
        <p:sp>
          <p:nvSpPr>
            <p:cNvPr id="801" name="Google Shape;801;p71"/>
            <p:cNvSpPr/>
            <p:nvPr/>
          </p:nvSpPr>
          <p:spPr>
            <a:xfrm rot="10800000">
              <a:off x="4645962" y="2066779"/>
              <a:ext cx="228600" cy="2292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1"/>
            <p:cNvSpPr/>
            <p:nvPr/>
          </p:nvSpPr>
          <p:spPr>
            <a:xfrm rot="10800000">
              <a:off x="4645962" y="3026188"/>
              <a:ext cx="228600" cy="2292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1"/>
            <p:cNvSpPr/>
            <p:nvPr/>
          </p:nvSpPr>
          <p:spPr>
            <a:xfrm rot="10800000">
              <a:off x="4645962" y="3888697"/>
              <a:ext cx="228600" cy="2292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71"/>
          <p:cNvGrpSpPr/>
          <p:nvPr/>
        </p:nvGrpSpPr>
        <p:grpSpPr>
          <a:xfrm>
            <a:off x="7162889" y="2066779"/>
            <a:ext cx="228600" cy="2051117"/>
            <a:chOff x="7162889" y="2066779"/>
            <a:chExt cx="228600" cy="2051117"/>
          </a:xfrm>
        </p:grpSpPr>
        <p:sp>
          <p:nvSpPr>
            <p:cNvPr id="805" name="Google Shape;805;p71"/>
            <p:cNvSpPr/>
            <p:nvPr/>
          </p:nvSpPr>
          <p:spPr>
            <a:xfrm rot="10800000">
              <a:off x="7162889" y="2066779"/>
              <a:ext cx="228600" cy="2292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1"/>
            <p:cNvSpPr/>
            <p:nvPr/>
          </p:nvSpPr>
          <p:spPr>
            <a:xfrm rot="10800000">
              <a:off x="7162889" y="3026188"/>
              <a:ext cx="228600" cy="2292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1"/>
            <p:cNvSpPr/>
            <p:nvPr/>
          </p:nvSpPr>
          <p:spPr>
            <a:xfrm rot="10800000">
              <a:off x="7162889" y="3888697"/>
              <a:ext cx="228600" cy="2292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72"/>
          <p:cNvSpPr txBox="1"/>
          <p:nvPr>
            <p:ph type="title"/>
          </p:nvPr>
        </p:nvSpPr>
        <p:spPr>
          <a:xfrm>
            <a:off x="720000" y="382125"/>
            <a:ext cx="38556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CASH FLOW STATEMENT CHART</a:t>
            </a:r>
            <a:endParaRPr/>
          </a:p>
        </p:txBody>
      </p:sp>
      <p:sp>
        <p:nvSpPr>
          <p:cNvPr id="813" name="Google Shape;813;p72"/>
          <p:cNvSpPr txBox="1"/>
          <p:nvPr>
            <p:ph idx="4294967295" type="subTitle"/>
          </p:nvPr>
        </p:nvSpPr>
        <p:spPr>
          <a:xfrm flipH="1">
            <a:off x="1104900" y="1968771"/>
            <a:ext cx="1843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MERCURY</a:t>
            </a:r>
            <a:endParaRPr sz="2000">
              <a:latin typeface="Libre Franklin Black"/>
              <a:ea typeface="Libre Franklin Black"/>
              <a:cs typeface="Libre Franklin Black"/>
              <a:sym typeface="Libre Franklin Black"/>
            </a:endParaRPr>
          </a:p>
        </p:txBody>
      </p:sp>
      <p:sp>
        <p:nvSpPr>
          <p:cNvPr id="814" name="Google Shape;814;p72"/>
          <p:cNvSpPr txBox="1"/>
          <p:nvPr>
            <p:ph idx="4294967295" type="subTitle"/>
          </p:nvPr>
        </p:nvSpPr>
        <p:spPr>
          <a:xfrm flipH="1">
            <a:off x="1104900" y="2374057"/>
            <a:ext cx="18435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Mercury is the </a:t>
            </a:r>
            <a:r>
              <a:rPr lang="en"/>
              <a:t>smallest </a:t>
            </a:r>
            <a:r>
              <a:rPr lang="en" sz="1600"/>
              <a:t>planet</a:t>
            </a:r>
            <a:endParaRPr sz="1600"/>
          </a:p>
        </p:txBody>
      </p:sp>
      <p:sp>
        <p:nvSpPr>
          <p:cNvPr id="815" name="Google Shape;815;p72"/>
          <p:cNvSpPr txBox="1"/>
          <p:nvPr>
            <p:ph idx="4294967295" type="title"/>
          </p:nvPr>
        </p:nvSpPr>
        <p:spPr>
          <a:xfrm flipH="1">
            <a:off x="1457700" y="1512446"/>
            <a:ext cx="14907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20</a:t>
            </a:r>
            <a:r>
              <a:rPr lang="en">
                <a:solidFill>
                  <a:schemeClr val="dk1"/>
                </a:solidFill>
              </a:rPr>
              <a:t>%</a:t>
            </a:r>
            <a:endParaRPr>
              <a:solidFill>
                <a:schemeClr val="dk1"/>
              </a:solidFill>
            </a:endParaRPr>
          </a:p>
        </p:txBody>
      </p:sp>
      <p:sp>
        <p:nvSpPr>
          <p:cNvPr id="816" name="Google Shape;816;p72"/>
          <p:cNvSpPr txBox="1"/>
          <p:nvPr>
            <p:ph idx="4294967295" type="subTitle"/>
          </p:nvPr>
        </p:nvSpPr>
        <p:spPr>
          <a:xfrm flipH="1">
            <a:off x="1104900" y="3632314"/>
            <a:ext cx="1843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MARS</a:t>
            </a:r>
            <a:endParaRPr sz="2000">
              <a:latin typeface="Libre Franklin Black"/>
              <a:ea typeface="Libre Franklin Black"/>
              <a:cs typeface="Libre Franklin Black"/>
              <a:sym typeface="Libre Franklin Black"/>
            </a:endParaRPr>
          </a:p>
        </p:txBody>
      </p:sp>
      <p:sp>
        <p:nvSpPr>
          <p:cNvPr id="817" name="Google Shape;817;p72"/>
          <p:cNvSpPr txBox="1"/>
          <p:nvPr>
            <p:ph idx="4294967295" type="subTitle"/>
          </p:nvPr>
        </p:nvSpPr>
        <p:spPr>
          <a:xfrm flipH="1">
            <a:off x="1104900" y="4037579"/>
            <a:ext cx="18435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818" name="Google Shape;818;p72"/>
          <p:cNvSpPr txBox="1"/>
          <p:nvPr>
            <p:ph idx="4294967295" type="title"/>
          </p:nvPr>
        </p:nvSpPr>
        <p:spPr>
          <a:xfrm flipH="1">
            <a:off x="1457700" y="3175979"/>
            <a:ext cx="14907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30</a:t>
            </a:r>
            <a:r>
              <a:rPr lang="en">
                <a:solidFill>
                  <a:schemeClr val="dk1"/>
                </a:solidFill>
              </a:rPr>
              <a:t>%</a:t>
            </a:r>
            <a:endParaRPr>
              <a:solidFill>
                <a:schemeClr val="dk1"/>
              </a:solidFill>
            </a:endParaRPr>
          </a:p>
        </p:txBody>
      </p:sp>
      <p:sp>
        <p:nvSpPr>
          <p:cNvPr id="819" name="Google Shape;819;p72"/>
          <p:cNvSpPr txBox="1"/>
          <p:nvPr>
            <p:ph idx="4294967295" type="subTitle"/>
          </p:nvPr>
        </p:nvSpPr>
        <p:spPr>
          <a:xfrm>
            <a:off x="6589382" y="1968771"/>
            <a:ext cx="1843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JUPITER</a:t>
            </a:r>
            <a:endParaRPr sz="2000">
              <a:latin typeface="Libre Franklin Black"/>
              <a:ea typeface="Libre Franklin Black"/>
              <a:cs typeface="Libre Franklin Black"/>
              <a:sym typeface="Libre Franklin Black"/>
            </a:endParaRPr>
          </a:p>
        </p:txBody>
      </p:sp>
      <p:sp>
        <p:nvSpPr>
          <p:cNvPr id="820" name="Google Shape;820;p72"/>
          <p:cNvSpPr txBox="1"/>
          <p:nvPr>
            <p:ph idx="4294967295" type="subTitle"/>
          </p:nvPr>
        </p:nvSpPr>
        <p:spPr>
          <a:xfrm>
            <a:off x="6589383" y="2374048"/>
            <a:ext cx="18435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a gas giant planet</a:t>
            </a:r>
            <a:endParaRPr/>
          </a:p>
        </p:txBody>
      </p:sp>
      <p:sp>
        <p:nvSpPr>
          <p:cNvPr id="821" name="Google Shape;821;p72"/>
          <p:cNvSpPr txBox="1"/>
          <p:nvPr>
            <p:ph idx="4294967295" type="title"/>
          </p:nvPr>
        </p:nvSpPr>
        <p:spPr>
          <a:xfrm>
            <a:off x="6942132" y="1512446"/>
            <a:ext cx="14907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35%</a:t>
            </a:r>
            <a:endParaRPr>
              <a:solidFill>
                <a:schemeClr val="dk1"/>
              </a:solidFill>
            </a:endParaRPr>
          </a:p>
        </p:txBody>
      </p:sp>
      <p:sp>
        <p:nvSpPr>
          <p:cNvPr id="822" name="Google Shape;822;p72"/>
          <p:cNvSpPr txBox="1"/>
          <p:nvPr>
            <p:ph idx="4294967295" type="subTitle"/>
          </p:nvPr>
        </p:nvSpPr>
        <p:spPr>
          <a:xfrm>
            <a:off x="6589382" y="3632301"/>
            <a:ext cx="1843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NEPTUNE</a:t>
            </a:r>
            <a:endParaRPr sz="2000">
              <a:latin typeface="Libre Franklin Black"/>
              <a:ea typeface="Libre Franklin Black"/>
              <a:cs typeface="Libre Franklin Black"/>
              <a:sym typeface="Libre Franklin Black"/>
            </a:endParaRPr>
          </a:p>
        </p:txBody>
      </p:sp>
      <p:sp>
        <p:nvSpPr>
          <p:cNvPr id="823" name="Google Shape;823;p72"/>
          <p:cNvSpPr txBox="1"/>
          <p:nvPr>
            <p:ph idx="4294967295" type="subTitle"/>
          </p:nvPr>
        </p:nvSpPr>
        <p:spPr>
          <a:xfrm>
            <a:off x="6589383" y="4037579"/>
            <a:ext cx="18435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 is the farthest planet</a:t>
            </a:r>
            <a:endParaRPr/>
          </a:p>
        </p:txBody>
      </p:sp>
      <p:sp>
        <p:nvSpPr>
          <p:cNvPr id="824" name="Google Shape;824;p72"/>
          <p:cNvSpPr txBox="1"/>
          <p:nvPr>
            <p:ph idx="4294967295" type="title"/>
          </p:nvPr>
        </p:nvSpPr>
        <p:spPr>
          <a:xfrm>
            <a:off x="6942132" y="3175979"/>
            <a:ext cx="14907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15%</a:t>
            </a:r>
            <a:endParaRPr>
              <a:solidFill>
                <a:schemeClr val="dk1"/>
              </a:solidFill>
            </a:endParaRPr>
          </a:p>
        </p:txBody>
      </p:sp>
      <p:sp>
        <p:nvSpPr>
          <p:cNvPr id="825" name="Google Shape;825;p72"/>
          <p:cNvSpPr/>
          <p:nvPr/>
        </p:nvSpPr>
        <p:spPr>
          <a:xfrm>
            <a:off x="1207375" y="1592246"/>
            <a:ext cx="250200" cy="250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2"/>
          <p:cNvSpPr/>
          <p:nvPr/>
        </p:nvSpPr>
        <p:spPr>
          <a:xfrm>
            <a:off x="1207375" y="3253379"/>
            <a:ext cx="2502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2"/>
          <p:cNvSpPr/>
          <p:nvPr/>
        </p:nvSpPr>
        <p:spPr>
          <a:xfrm>
            <a:off x="6691933" y="3256679"/>
            <a:ext cx="246900" cy="24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2"/>
          <p:cNvSpPr/>
          <p:nvPr/>
        </p:nvSpPr>
        <p:spPr>
          <a:xfrm>
            <a:off x="6691933" y="1592121"/>
            <a:ext cx="250200" cy="250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2"/>
          <p:cNvSpPr txBox="1"/>
          <p:nvPr/>
        </p:nvSpPr>
        <p:spPr>
          <a:xfrm>
            <a:off x="3283591" y="3920704"/>
            <a:ext cx="2970600" cy="6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ibre Franklin"/>
                <a:ea typeface="Libre Franklin"/>
                <a:cs typeface="Libre Franklin"/>
                <a:sym typeface="Libre Franklin"/>
              </a:rPr>
              <a:t>* To modify this graph, click on it, follow the link, change the data and paste the new graph here, replacing this one</a:t>
            </a:r>
            <a:endParaRPr sz="1200">
              <a:solidFill>
                <a:schemeClr val="dk1"/>
              </a:solidFill>
              <a:latin typeface="Libre Franklin"/>
              <a:ea typeface="Libre Franklin"/>
              <a:cs typeface="Libre Franklin"/>
              <a:sym typeface="Libre Franklin"/>
            </a:endParaRPr>
          </a:p>
        </p:txBody>
      </p:sp>
      <p:grpSp>
        <p:nvGrpSpPr>
          <p:cNvPr id="830" name="Google Shape;830;p72"/>
          <p:cNvGrpSpPr/>
          <p:nvPr/>
        </p:nvGrpSpPr>
        <p:grpSpPr>
          <a:xfrm>
            <a:off x="3466135" y="3670713"/>
            <a:ext cx="2611936" cy="286200"/>
            <a:chOff x="3466135" y="3361239"/>
            <a:chExt cx="2611936" cy="286200"/>
          </a:xfrm>
        </p:grpSpPr>
        <p:sp>
          <p:nvSpPr>
            <p:cNvPr id="831" name="Google Shape;831;p72"/>
            <p:cNvSpPr txBox="1"/>
            <p:nvPr/>
          </p:nvSpPr>
          <p:spPr>
            <a:xfrm>
              <a:off x="3466135" y="3361239"/>
              <a:ext cx="622500" cy="28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ibre Franklin"/>
                  <a:ea typeface="Libre Franklin"/>
                  <a:cs typeface="Libre Franklin"/>
                  <a:sym typeface="Libre Franklin"/>
                </a:rPr>
                <a:t>2015</a:t>
              </a:r>
              <a:endParaRPr>
                <a:solidFill>
                  <a:schemeClr val="dk1"/>
                </a:solidFill>
                <a:latin typeface="Libre Franklin"/>
                <a:ea typeface="Libre Franklin"/>
                <a:cs typeface="Libre Franklin"/>
                <a:sym typeface="Libre Franklin"/>
              </a:endParaRPr>
            </a:p>
          </p:txBody>
        </p:sp>
        <p:sp>
          <p:nvSpPr>
            <p:cNvPr id="832" name="Google Shape;832;p72"/>
            <p:cNvSpPr txBox="1"/>
            <p:nvPr/>
          </p:nvSpPr>
          <p:spPr>
            <a:xfrm>
              <a:off x="4129281" y="3361239"/>
              <a:ext cx="622500" cy="28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ibre Franklin"/>
                  <a:ea typeface="Libre Franklin"/>
                  <a:cs typeface="Libre Franklin"/>
                  <a:sym typeface="Libre Franklin"/>
                </a:rPr>
                <a:t>2020</a:t>
              </a:r>
              <a:endParaRPr>
                <a:solidFill>
                  <a:schemeClr val="dk1"/>
                </a:solidFill>
                <a:latin typeface="Libre Franklin"/>
                <a:ea typeface="Libre Franklin"/>
                <a:cs typeface="Libre Franklin"/>
                <a:sym typeface="Libre Franklin"/>
              </a:endParaRPr>
            </a:p>
          </p:txBody>
        </p:sp>
        <p:sp>
          <p:nvSpPr>
            <p:cNvPr id="833" name="Google Shape;833;p72"/>
            <p:cNvSpPr txBox="1"/>
            <p:nvPr/>
          </p:nvSpPr>
          <p:spPr>
            <a:xfrm>
              <a:off x="4792426" y="3361239"/>
              <a:ext cx="622500" cy="28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ibre Franklin"/>
                  <a:ea typeface="Libre Franklin"/>
                  <a:cs typeface="Libre Franklin"/>
                  <a:sym typeface="Libre Franklin"/>
                </a:rPr>
                <a:t>2025</a:t>
              </a:r>
              <a:endParaRPr>
                <a:solidFill>
                  <a:schemeClr val="dk1"/>
                </a:solidFill>
                <a:latin typeface="Libre Franklin"/>
                <a:ea typeface="Libre Franklin"/>
                <a:cs typeface="Libre Franklin"/>
                <a:sym typeface="Libre Franklin"/>
              </a:endParaRPr>
            </a:p>
          </p:txBody>
        </p:sp>
        <p:sp>
          <p:nvSpPr>
            <p:cNvPr id="834" name="Google Shape;834;p72"/>
            <p:cNvSpPr txBox="1"/>
            <p:nvPr/>
          </p:nvSpPr>
          <p:spPr>
            <a:xfrm>
              <a:off x="5455571" y="3361239"/>
              <a:ext cx="622500" cy="28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ibre Franklin"/>
                  <a:ea typeface="Libre Franklin"/>
                  <a:cs typeface="Libre Franklin"/>
                  <a:sym typeface="Libre Franklin"/>
                </a:rPr>
                <a:t>2030</a:t>
              </a:r>
              <a:endParaRPr>
                <a:solidFill>
                  <a:schemeClr val="dk1"/>
                </a:solidFill>
                <a:latin typeface="Libre Franklin"/>
                <a:ea typeface="Libre Franklin"/>
                <a:cs typeface="Libre Franklin"/>
                <a:sym typeface="Libre Franklin"/>
              </a:endParaRPr>
            </a:p>
          </p:txBody>
        </p:sp>
      </p:grpSp>
      <p:pic>
        <p:nvPicPr>
          <p:cNvPr id="835" name="Google Shape;835;p72">
            <a:hlinkClick r:id="rId3"/>
          </p:cNvPr>
          <p:cNvPicPr preferRelativeResize="0"/>
          <p:nvPr/>
        </p:nvPicPr>
        <p:blipFill rotWithShape="1">
          <a:blip r:embed="rId4">
            <a:alphaModFix/>
          </a:blip>
          <a:srcRect b="0" l="0" r="0" t="0"/>
          <a:stretch/>
        </p:blipFill>
        <p:spPr>
          <a:xfrm>
            <a:off x="3324000" y="1590482"/>
            <a:ext cx="2889774" cy="19891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73"/>
          <p:cNvSpPr txBox="1"/>
          <p:nvPr>
            <p:ph type="title"/>
          </p:nvPr>
        </p:nvSpPr>
        <p:spPr>
          <a:xfrm>
            <a:off x="720000" y="382125"/>
            <a:ext cx="44736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COMPARATIVE PRICE MATURITY MODEL</a:t>
            </a:r>
            <a:endParaRPr/>
          </a:p>
        </p:txBody>
      </p:sp>
      <p:grpSp>
        <p:nvGrpSpPr>
          <p:cNvPr id="841" name="Google Shape;841;p73"/>
          <p:cNvGrpSpPr/>
          <p:nvPr/>
        </p:nvGrpSpPr>
        <p:grpSpPr>
          <a:xfrm>
            <a:off x="3903252" y="1455525"/>
            <a:ext cx="1714200" cy="1714200"/>
            <a:chOff x="1371325" y="1455525"/>
            <a:chExt cx="1714200" cy="1714200"/>
          </a:xfrm>
        </p:grpSpPr>
        <p:sp>
          <p:nvSpPr>
            <p:cNvPr id="842" name="Google Shape;842;p73"/>
            <p:cNvSpPr/>
            <p:nvPr/>
          </p:nvSpPr>
          <p:spPr>
            <a:xfrm>
              <a:off x="1371325" y="1455525"/>
              <a:ext cx="1714200" cy="1714200"/>
            </a:xfrm>
            <a:prstGeom prst="donut">
              <a:avLst>
                <a:gd fmla="val 25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3"/>
            <p:cNvSpPr/>
            <p:nvPr/>
          </p:nvSpPr>
          <p:spPr>
            <a:xfrm rot="-5400000">
              <a:off x="1371325" y="1455525"/>
              <a:ext cx="1714200" cy="1714200"/>
            </a:xfrm>
            <a:prstGeom prst="blockArc">
              <a:avLst>
                <a:gd fmla="val 10787844" name="adj1"/>
                <a:gd fmla="val 0" name="adj2"/>
                <a:gd fmla="val 25000"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 name="Google Shape;844;p73"/>
          <p:cNvGrpSpPr/>
          <p:nvPr/>
        </p:nvGrpSpPr>
        <p:grpSpPr>
          <a:xfrm>
            <a:off x="1559675" y="1455525"/>
            <a:ext cx="1714200" cy="1714200"/>
            <a:chOff x="1371325" y="1455525"/>
            <a:chExt cx="1714200" cy="1714200"/>
          </a:xfrm>
        </p:grpSpPr>
        <p:sp>
          <p:nvSpPr>
            <p:cNvPr id="845" name="Google Shape;845;p73"/>
            <p:cNvSpPr/>
            <p:nvPr/>
          </p:nvSpPr>
          <p:spPr>
            <a:xfrm>
              <a:off x="1371325" y="1455525"/>
              <a:ext cx="1714200" cy="1714200"/>
            </a:xfrm>
            <a:prstGeom prst="donut">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3"/>
            <p:cNvSpPr/>
            <p:nvPr/>
          </p:nvSpPr>
          <p:spPr>
            <a:xfrm rot="-5400000">
              <a:off x="1371325" y="1455525"/>
              <a:ext cx="1714200" cy="1714200"/>
            </a:xfrm>
            <a:prstGeom prst="blockArc">
              <a:avLst>
                <a:gd fmla="val 14431893" name="adj1"/>
                <a:gd fmla="val 0" name="adj2"/>
                <a:gd fmla="val 25000"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 name="Google Shape;847;p73"/>
          <p:cNvGrpSpPr/>
          <p:nvPr/>
        </p:nvGrpSpPr>
        <p:grpSpPr>
          <a:xfrm>
            <a:off x="6246826" y="1455525"/>
            <a:ext cx="1714200" cy="1714200"/>
            <a:chOff x="1371325" y="1455525"/>
            <a:chExt cx="1714200" cy="1714200"/>
          </a:xfrm>
        </p:grpSpPr>
        <p:sp>
          <p:nvSpPr>
            <p:cNvPr id="848" name="Google Shape;848;p73"/>
            <p:cNvSpPr/>
            <p:nvPr/>
          </p:nvSpPr>
          <p:spPr>
            <a:xfrm>
              <a:off x="1371325" y="1455525"/>
              <a:ext cx="1714200" cy="1714200"/>
            </a:xfrm>
            <a:prstGeom prst="donut">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3"/>
            <p:cNvSpPr/>
            <p:nvPr/>
          </p:nvSpPr>
          <p:spPr>
            <a:xfrm rot="-5400000">
              <a:off x="1371325" y="1455525"/>
              <a:ext cx="1714200" cy="1714200"/>
            </a:xfrm>
            <a:prstGeom prst="blockArc">
              <a:avLst>
                <a:gd fmla="val 6908277" name="adj1"/>
                <a:gd fmla="val 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 name="Google Shape;850;p73"/>
          <p:cNvSpPr txBox="1"/>
          <p:nvPr>
            <p:ph idx="4294967295" type="subTitle"/>
          </p:nvPr>
        </p:nvSpPr>
        <p:spPr>
          <a:xfrm flipH="1">
            <a:off x="3866352" y="3752317"/>
            <a:ext cx="1788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ibre Franklin Black"/>
                <a:ea typeface="Libre Franklin Black"/>
                <a:cs typeface="Libre Franklin Black"/>
                <a:sym typeface="Libre Franklin Black"/>
              </a:rPr>
              <a:t>STANDARD</a:t>
            </a:r>
            <a:endParaRPr sz="2000">
              <a:latin typeface="Libre Franklin Black"/>
              <a:ea typeface="Libre Franklin Black"/>
              <a:cs typeface="Libre Franklin Black"/>
              <a:sym typeface="Libre Franklin Black"/>
            </a:endParaRPr>
          </a:p>
        </p:txBody>
      </p:sp>
      <p:sp>
        <p:nvSpPr>
          <p:cNvPr id="851" name="Google Shape;851;p73"/>
          <p:cNvSpPr txBox="1"/>
          <p:nvPr>
            <p:ph idx="4294967295" type="subTitle"/>
          </p:nvPr>
        </p:nvSpPr>
        <p:spPr>
          <a:xfrm flipH="1">
            <a:off x="3866352" y="4162565"/>
            <a:ext cx="1788000" cy="50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852" name="Google Shape;852;p73"/>
          <p:cNvSpPr txBox="1"/>
          <p:nvPr>
            <p:ph idx="4294967295" type="title"/>
          </p:nvPr>
        </p:nvSpPr>
        <p:spPr>
          <a:xfrm flipH="1">
            <a:off x="3866352" y="3298471"/>
            <a:ext cx="17880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5</a:t>
            </a:r>
            <a:r>
              <a:rPr lang="en">
                <a:solidFill>
                  <a:schemeClr val="dk1"/>
                </a:solidFill>
              </a:rPr>
              <a:t>0%</a:t>
            </a:r>
            <a:endParaRPr>
              <a:solidFill>
                <a:schemeClr val="dk1"/>
              </a:solidFill>
            </a:endParaRPr>
          </a:p>
        </p:txBody>
      </p:sp>
      <p:sp>
        <p:nvSpPr>
          <p:cNvPr id="853" name="Google Shape;853;p73"/>
          <p:cNvSpPr txBox="1"/>
          <p:nvPr>
            <p:ph idx="4294967295" type="subTitle"/>
          </p:nvPr>
        </p:nvSpPr>
        <p:spPr>
          <a:xfrm flipH="1">
            <a:off x="1522775" y="3752317"/>
            <a:ext cx="1788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ibre Franklin Black"/>
                <a:ea typeface="Libre Franklin Black"/>
                <a:cs typeface="Libre Franklin Black"/>
                <a:sym typeface="Libre Franklin Black"/>
              </a:rPr>
              <a:t>BASIC</a:t>
            </a:r>
            <a:endParaRPr sz="2000">
              <a:latin typeface="Libre Franklin Black"/>
              <a:ea typeface="Libre Franklin Black"/>
              <a:cs typeface="Libre Franklin Black"/>
              <a:sym typeface="Libre Franklin Black"/>
            </a:endParaRPr>
          </a:p>
        </p:txBody>
      </p:sp>
      <p:sp>
        <p:nvSpPr>
          <p:cNvPr id="854" name="Google Shape;854;p73"/>
          <p:cNvSpPr txBox="1"/>
          <p:nvPr>
            <p:ph idx="4294967295" type="subTitle"/>
          </p:nvPr>
        </p:nvSpPr>
        <p:spPr>
          <a:xfrm flipH="1">
            <a:off x="1522775" y="4162565"/>
            <a:ext cx="1788000" cy="50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855" name="Google Shape;855;p73"/>
          <p:cNvSpPr txBox="1"/>
          <p:nvPr>
            <p:ph idx="4294967295" type="title"/>
          </p:nvPr>
        </p:nvSpPr>
        <p:spPr>
          <a:xfrm flipH="1">
            <a:off x="1522775" y="3298471"/>
            <a:ext cx="17880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30%</a:t>
            </a:r>
            <a:endParaRPr>
              <a:solidFill>
                <a:schemeClr val="dk1"/>
              </a:solidFill>
            </a:endParaRPr>
          </a:p>
        </p:txBody>
      </p:sp>
      <p:sp>
        <p:nvSpPr>
          <p:cNvPr id="856" name="Google Shape;856;p73"/>
          <p:cNvSpPr txBox="1"/>
          <p:nvPr>
            <p:ph idx="4294967295" type="subTitle"/>
          </p:nvPr>
        </p:nvSpPr>
        <p:spPr>
          <a:xfrm flipH="1">
            <a:off x="6209926" y="3752317"/>
            <a:ext cx="1788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ibre Franklin Black"/>
                <a:ea typeface="Libre Franklin Black"/>
                <a:cs typeface="Libre Franklin Black"/>
                <a:sym typeface="Libre Franklin Black"/>
              </a:rPr>
              <a:t>ADVANCED</a:t>
            </a:r>
            <a:endParaRPr sz="2000">
              <a:latin typeface="Libre Franklin Black"/>
              <a:ea typeface="Libre Franklin Black"/>
              <a:cs typeface="Libre Franklin Black"/>
              <a:sym typeface="Libre Franklin Black"/>
            </a:endParaRPr>
          </a:p>
        </p:txBody>
      </p:sp>
      <p:sp>
        <p:nvSpPr>
          <p:cNvPr id="857" name="Google Shape;857;p73"/>
          <p:cNvSpPr txBox="1"/>
          <p:nvPr>
            <p:ph idx="4294967295" type="subTitle"/>
          </p:nvPr>
        </p:nvSpPr>
        <p:spPr>
          <a:xfrm flipH="1">
            <a:off x="6209926" y="4162565"/>
            <a:ext cx="1788000" cy="50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a gas giant planet</a:t>
            </a:r>
            <a:endParaRPr/>
          </a:p>
        </p:txBody>
      </p:sp>
      <p:sp>
        <p:nvSpPr>
          <p:cNvPr id="858" name="Google Shape;858;p73"/>
          <p:cNvSpPr txBox="1"/>
          <p:nvPr>
            <p:ph idx="4294967295" type="title"/>
          </p:nvPr>
        </p:nvSpPr>
        <p:spPr>
          <a:xfrm flipH="1">
            <a:off x="6209926" y="3298471"/>
            <a:ext cx="17880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7</a:t>
            </a:r>
            <a:r>
              <a:rPr lang="en">
                <a:solidFill>
                  <a:schemeClr val="dk1"/>
                </a:solidFill>
              </a:rPr>
              <a:t>0%</a:t>
            </a:r>
            <a:endParaRPr>
              <a:solidFill>
                <a:schemeClr val="dk1"/>
              </a:solidFill>
            </a:endParaRPr>
          </a:p>
        </p:txBody>
      </p:sp>
      <p:sp>
        <p:nvSpPr>
          <p:cNvPr id="859" name="Google Shape;859;p73"/>
          <p:cNvSpPr txBox="1"/>
          <p:nvPr>
            <p:ph idx="4294967295" type="title"/>
          </p:nvPr>
        </p:nvSpPr>
        <p:spPr>
          <a:xfrm flipH="1">
            <a:off x="2146925" y="2102625"/>
            <a:ext cx="5397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1</a:t>
            </a:r>
            <a:endParaRPr>
              <a:solidFill>
                <a:schemeClr val="dk1"/>
              </a:solidFill>
            </a:endParaRPr>
          </a:p>
        </p:txBody>
      </p:sp>
      <p:sp>
        <p:nvSpPr>
          <p:cNvPr id="860" name="Google Shape;860;p73"/>
          <p:cNvSpPr txBox="1"/>
          <p:nvPr>
            <p:ph idx="4294967295" type="title"/>
          </p:nvPr>
        </p:nvSpPr>
        <p:spPr>
          <a:xfrm flipH="1">
            <a:off x="4490502" y="2102625"/>
            <a:ext cx="5397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2</a:t>
            </a:r>
            <a:endParaRPr>
              <a:solidFill>
                <a:schemeClr val="dk1"/>
              </a:solidFill>
            </a:endParaRPr>
          </a:p>
        </p:txBody>
      </p:sp>
      <p:sp>
        <p:nvSpPr>
          <p:cNvPr id="861" name="Google Shape;861;p73"/>
          <p:cNvSpPr txBox="1"/>
          <p:nvPr>
            <p:ph idx="4294967295" type="title"/>
          </p:nvPr>
        </p:nvSpPr>
        <p:spPr>
          <a:xfrm flipH="1">
            <a:off x="6834076" y="2102625"/>
            <a:ext cx="5397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3</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74"/>
          <p:cNvSpPr/>
          <p:nvPr/>
        </p:nvSpPr>
        <p:spPr>
          <a:xfrm>
            <a:off x="1097421" y="543000"/>
            <a:ext cx="2262000" cy="4069200"/>
          </a:xfrm>
          <a:prstGeom prst="rect">
            <a:avLst/>
          </a:prstGeom>
          <a:gradFill>
            <a:gsLst>
              <a:gs pos="0">
                <a:schemeClr val="lt2"/>
              </a:gs>
              <a:gs pos="50000">
                <a:schemeClr val="accent1"/>
              </a:gs>
              <a:gs pos="100000">
                <a:schemeClr val="accent3"/>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4"/>
          <p:cNvSpPr/>
          <p:nvPr/>
        </p:nvSpPr>
        <p:spPr>
          <a:xfrm>
            <a:off x="1780671" y="1337553"/>
            <a:ext cx="895500" cy="89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4"/>
          <p:cNvSpPr/>
          <p:nvPr/>
        </p:nvSpPr>
        <p:spPr>
          <a:xfrm>
            <a:off x="3441001" y="543000"/>
            <a:ext cx="2262000" cy="4069200"/>
          </a:xfrm>
          <a:prstGeom prst="rect">
            <a:avLst/>
          </a:prstGeom>
          <a:gradFill>
            <a:gsLst>
              <a:gs pos="0">
                <a:schemeClr val="accent3"/>
              </a:gs>
              <a:gs pos="36000">
                <a:schemeClr val="dk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4"/>
          <p:cNvSpPr/>
          <p:nvPr/>
        </p:nvSpPr>
        <p:spPr>
          <a:xfrm>
            <a:off x="5784576" y="543000"/>
            <a:ext cx="2262000" cy="4069200"/>
          </a:xfrm>
          <a:prstGeom prst="rect">
            <a:avLst/>
          </a:prstGeom>
          <a:gradFill>
            <a:gsLst>
              <a:gs pos="0">
                <a:schemeClr val="accent3"/>
              </a:gs>
              <a:gs pos="50000">
                <a:schemeClr val="accent2"/>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4"/>
          <p:cNvSpPr/>
          <p:nvPr/>
        </p:nvSpPr>
        <p:spPr>
          <a:xfrm>
            <a:off x="4124251" y="1337553"/>
            <a:ext cx="895500" cy="89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4"/>
          <p:cNvSpPr/>
          <p:nvPr/>
        </p:nvSpPr>
        <p:spPr>
          <a:xfrm>
            <a:off x="6467826" y="1337553"/>
            <a:ext cx="895500" cy="89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4"/>
          <p:cNvSpPr txBox="1"/>
          <p:nvPr>
            <p:ph type="title"/>
          </p:nvPr>
        </p:nvSpPr>
        <p:spPr>
          <a:xfrm>
            <a:off x="1172271" y="2365768"/>
            <a:ext cx="2112300" cy="74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t>
            </a:r>
            <a:r>
              <a:rPr lang="en">
                <a:solidFill>
                  <a:schemeClr val="lt1"/>
                </a:solidFill>
              </a:rPr>
              <a:t>300</a:t>
            </a:r>
            <a:endParaRPr>
              <a:solidFill>
                <a:schemeClr val="lt1"/>
              </a:solidFill>
            </a:endParaRPr>
          </a:p>
        </p:txBody>
      </p:sp>
      <p:sp>
        <p:nvSpPr>
          <p:cNvPr id="873" name="Google Shape;873;p74"/>
          <p:cNvSpPr txBox="1"/>
          <p:nvPr>
            <p:ph idx="1" type="subTitle"/>
          </p:nvPr>
        </p:nvSpPr>
        <p:spPr>
          <a:xfrm>
            <a:off x="1172271" y="3140598"/>
            <a:ext cx="2112300" cy="74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Mercury is the smallest planet in the Solar System</a:t>
            </a:r>
            <a:endParaRPr>
              <a:solidFill>
                <a:schemeClr val="lt1"/>
              </a:solidFill>
            </a:endParaRPr>
          </a:p>
        </p:txBody>
      </p:sp>
      <p:sp>
        <p:nvSpPr>
          <p:cNvPr id="874" name="Google Shape;874;p74"/>
          <p:cNvSpPr txBox="1"/>
          <p:nvPr>
            <p:ph idx="2" type="title"/>
          </p:nvPr>
        </p:nvSpPr>
        <p:spPr>
          <a:xfrm>
            <a:off x="3515851" y="2365768"/>
            <a:ext cx="2112300" cy="74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$25</a:t>
            </a:r>
            <a:r>
              <a:rPr lang="en">
                <a:solidFill>
                  <a:schemeClr val="lt1"/>
                </a:solidFill>
              </a:rPr>
              <a:t>0</a:t>
            </a:r>
            <a:endParaRPr>
              <a:solidFill>
                <a:schemeClr val="lt1"/>
              </a:solidFill>
            </a:endParaRPr>
          </a:p>
        </p:txBody>
      </p:sp>
      <p:sp>
        <p:nvSpPr>
          <p:cNvPr id="875" name="Google Shape;875;p74"/>
          <p:cNvSpPr txBox="1"/>
          <p:nvPr>
            <p:ph idx="3" type="subTitle"/>
          </p:nvPr>
        </p:nvSpPr>
        <p:spPr>
          <a:xfrm>
            <a:off x="3515851" y="3140598"/>
            <a:ext cx="2112300" cy="74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Venus has a beautiful name, but it’s terribly hot</a:t>
            </a:r>
            <a:endParaRPr>
              <a:solidFill>
                <a:schemeClr val="lt1"/>
              </a:solidFill>
            </a:endParaRPr>
          </a:p>
        </p:txBody>
      </p:sp>
      <p:sp>
        <p:nvSpPr>
          <p:cNvPr id="876" name="Google Shape;876;p74"/>
          <p:cNvSpPr txBox="1"/>
          <p:nvPr>
            <p:ph idx="4" type="title"/>
          </p:nvPr>
        </p:nvSpPr>
        <p:spPr>
          <a:xfrm>
            <a:off x="5859426" y="2365768"/>
            <a:ext cx="2112300" cy="74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t>
            </a:r>
            <a:r>
              <a:rPr lang="en">
                <a:solidFill>
                  <a:schemeClr val="lt1"/>
                </a:solidFill>
              </a:rPr>
              <a:t>600</a:t>
            </a:r>
            <a:endParaRPr>
              <a:solidFill>
                <a:schemeClr val="lt1"/>
              </a:solidFill>
            </a:endParaRPr>
          </a:p>
        </p:txBody>
      </p:sp>
      <p:sp>
        <p:nvSpPr>
          <p:cNvPr id="877" name="Google Shape;877;p74"/>
          <p:cNvSpPr txBox="1"/>
          <p:nvPr>
            <p:ph idx="5" type="subTitle"/>
          </p:nvPr>
        </p:nvSpPr>
        <p:spPr>
          <a:xfrm>
            <a:off x="5859426" y="3140598"/>
            <a:ext cx="2112300" cy="74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Despite being red, Mars is actually a very cold place</a:t>
            </a:r>
            <a:endParaRPr>
              <a:solidFill>
                <a:schemeClr val="lt1"/>
              </a:solidFill>
            </a:endParaRPr>
          </a:p>
        </p:txBody>
      </p:sp>
      <p:grpSp>
        <p:nvGrpSpPr>
          <p:cNvPr id="878" name="Google Shape;878;p74"/>
          <p:cNvGrpSpPr/>
          <p:nvPr/>
        </p:nvGrpSpPr>
        <p:grpSpPr>
          <a:xfrm>
            <a:off x="4337332" y="1563341"/>
            <a:ext cx="469338" cy="443925"/>
            <a:chOff x="-6338550" y="3272950"/>
            <a:chExt cx="308775" cy="292075"/>
          </a:xfrm>
        </p:grpSpPr>
        <p:sp>
          <p:nvSpPr>
            <p:cNvPr id="879" name="Google Shape;879;p7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gradFill>
              <a:gsLst>
                <a:gs pos="0">
                  <a:schemeClr val="accent3"/>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gradFill>
              <a:gsLst>
                <a:gs pos="0">
                  <a:schemeClr val="accent3"/>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gradFill>
              <a:gsLst>
                <a:gs pos="0">
                  <a:schemeClr val="accent3"/>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74"/>
          <p:cNvGrpSpPr/>
          <p:nvPr/>
        </p:nvGrpSpPr>
        <p:grpSpPr>
          <a:xfrm>
            <a:off x="6692877" y="1563816"/>
            <a:ext cx="445398" cy="442975"/>
            <a:chOff x="-6329100" y="3632100"/>
            <a:chExt cx="293025" cy="291450"/>
          </a:xfrm>
        </p:grpSpPr>
        <p:sp>
          <p:nvSpPr>
            <p:cNvPr id="883" name="Google Shape;883;p7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gradFill>
              <a:gsLst>
                <a:gs pos="0">
                  <a:schemeClr val="accent3"/>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gradFill>
              <a:gsLst>
                <a:gs pos="0">
                  <a:schemeClr val="accent3"/>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gradFill>
              <a:gsLst>
                <a:gs pos="0">
                  <a:schemeClr val="accent3"/>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74"/>
          <p:cNvGrpSpPr/>
          <p:nvPr/>
        </p:nvGrpSpPr>
        <p:grpSpPr>
          <a:xfrm>
            <a:off x="1993752" y="1563816"/>
            <a:ext cx="469338" cy="442975"/>
            <a:chOff x="-1960150" y="3956600"/>
            <a:chExt cx="308775" cy="291450"/>
          </a:xfrm>
        </p:grpSpPr>
        <p:sp>
          <p:nvSpPr>
            <p:cNvPr id="887" name="Google Shape;887;p7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gradFill>
              <a:gsLst>
                <a:gs pos="0">
                  <a:schemeClr val="lt2"/>
                </a:gs>
                <a:gs pos="50000">
                  <a:schemeClr val="accent1"/>
                </a:gs>
                <a:gs pos="100000">
                  <a:schemeClr val="accent3"/>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gradFill>
              <a:gsLst>
                <a:gs pos="0">
                  <a:schemeClr val="lt2"/>
                </a:gs>
                <a:gs pos="50000">
                  <a:schemeClr val="accent1"/>
                </a:gs>
                <a:gs pos="100000">
                  <a:schemeClr val="accent3"/>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75"/>
          <p:cNvSpPr txBox="1"/>
          <p:nvPr>
            <p:ph type="title"/>
          </p:nvPr>
        </p:nvSpPr>
        <p:spPr>
          <a:xfrm>
            <a:off x="1086300" y="1743575"/>
            <a:ext cx="6971400" cy="125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t>
            </a:r>
            <a:r>
              <a:rPr lang="en">
                <a:solidFill>
                  <a:schemeClr val="lt1"/>
                </a:solidFill>
              </a:rPr>
              <a:t>4.300,00</a:t>
            </a:r>
            <a:endParaRPr>
              <a:solidFill>
                <a:schemeClr val="lt1"/>
              </a:solidFill>
            </a:endParaRPr>
          </a:p>
        </p:txBody>
      </p:sp>
      <p:sp>
        <p:nvSpPr>
          <p:cNvPr id="894" name="Google Shape;894;p75"/>
          <p:cNvSpPr txBox="1"/>
          <p:nvPr>
            <p:ph idx="1" type="subTitle"/>
          </p:nvPr>
        </p:nvSpPr>
        <p:spPr>
          <a:xfrm flipH="1">
            <a:off x="1468050" y="2899567"/>
            <a:ext cx="6207900" cy="3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895" name="Google Shape;895;p75"/>
          <p:cNvSpPr/>
          <p:nvPr/>
        </p:nvSpPr>
        <p:spPr>
          <a:xfrm>
            <a:off x="1779012" y="1924510"/>
            <a:ext cx="5585977" cy="968421"/>
          </a:xfrm>
          <a:prstGeom prst="rect">
            <a:avLst/>
          </a:prstGeom>
        </p:spPr>
        <p:txBody>
          <a:bodyPr>
            <a:prstTxWarp prst="textPlain"/>
          </a:bodyPr>
          <a:lstStyle/>
          <a:p>
            <a:pPr lvl="0" algn="ctr"/>
            <a:r>
              <a:rPr b="0" i="0">
                <a:ln>
                  <a:noFill/>
                </a:ln>
                <a:gradFill>
                  <a:gsLst>
                    <a:gs pos="0">
                      <a:schemeClr val="accent3"/>
                    </a:gs>
                    <a:gs pos="36000">
                      <a:schemeClr val="dk2"/>
                    </a:gs>
                    <a:gs pos="62000">
                      <a:schemeClr val="accent2"/>
                    </a:gs>
                    <a:gs pos="100000">
                      <a:schemeClr val="accent3"/>
                    </a:gs>
                  </a:gsLst>
                  <a:lin ang="2698631" scaled="0"/>
                </a:gradFill>
                <a:latin typeface="Libre Franklin;900"/>
              </a:rPr>
              <a:t>$4,300.00</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76"/>
          <p:cNvSpPr txBox="1"/>
          <p:nvPr>
            <p:ph type="title"/>
          </p:nvPr>
        </p:nvSpPr>
        <p:spPr>
          <a:xfrm flipH="1">
            <a:off x="2530350" y="2513650"/>
            <a:ext cx="5348100" cy="135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CONSULTING PROPOSAL</a:t>
            </a:r>
            <a:endParaRPr/>
          </a:p>
        </p:txBody>
      </p:sp>
      <p:sp>
        <p:nvSpPr>
          <p:cNvPr id="901" name="Google Shape;901;p76"/>
          <p:cNvSpPr/>
          <p:nvPr/>
        </p:nvSpPr>
        <p:spPr>
          <a:xfrm>
            <a:off x="6476404" y="1147249"/>
            <a:ext cx="1296000" cy="129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6"/>
          <p:cNvSpPr txBox="1"/>
          <p:nvPr>
            <p:ph idx="1" type="subTitle"/>
          </p:nvPr>
        </p:nvSpPr>
        <p:spPr>
          <a:xfrm flipH="1">
            <a:off x="2530349" y="3706500"/>
            <a:ext cx="5348100" cy="42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could enter a </a:t>
            </a:r>
            <a:r>
              <a:rPr lang="en"/>
              <a:t>subtitle</a:t>
            </a:r>
            <a:r>
              <a:rPr lang="en"/>
              <a:t> here if you need it</a:t>
            </a:r>
            <a:endParaRPr/>
          </a:p>
        </p:txBody>
      </p:sp>
      <p:sp>
        <p:nvSpPr>
          <p:cNvPr id="903" name="Google Shape;903;p76"/>
          <p:cNvSpPr txBox="1"/>
          <p:nvPr>
            <p:ph idx="2" type="title"/>
          </p:nvPr>
        </p:nvSpPr>
        <p:spPr>
          <a:xfrm flipH="1">
            <a:off x="6595804" y="1413942"/>
            <a:ext cx="1057200" cy="76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2</a:t>
            </a:r>
            <a:endParaRPr>
              <a:solidFill>
                <a:schemeClr val="accent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77"/>
          <p:cNvSpPr txBox="1"/>
          <p:nvPr>
            <p:ph type="title"/>
          </p:nvPr>
        </p:nvSpPr>
        <p:spPr>
          <a:xfrm>
            <a:off x="720000" y="382125"/>
            <a:ext cx="41049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THE TERMS OF THE AGREEMENT</a:t>
            </a:r>
            <a:endParaRPr/>
          </a:p>
        </p:txBody>
      </p:sp>
      <p:sp>
        <p:nvSpPr>
          <p:cNvPr id="909" name="Google Shape;909;p77"/>
          <p:cNvSpPr txBox="1"/>
          <p:nvPr>
            <p:ph idx="4294967295" type="subTitle"/>
          </p:nvPr>
        </p:nvSpPr>
        <p:spPr>
          <a:xfrm>
            <a:off x="6199804" y="1769975"/>
            <a:ext cx="22200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MATERIALS</a:t>
            </a:r>
            <a:endParaRPr sz="2000">
              <a:latin typeface="Libre Franklin Black"/>
              <a:ea typeface="Libre Franklin Black"/>
              <a:cs typeface="Libre Franklin Black"/>
              <a:sym typeface="Libre Franklin Black"/>
            </a:endParaRPr>
          </a:p>
        </p:txBody>
      </p:sp>
      <p:sp>
        <p:nvSpPr>
          <p:cNvPr id="910" name="Google Shape;910;p77"/>
          <p:cNvSpPr txBox="1"/>
          <p:nvPr>
            <p:ph idx="4294967295" type="subTitle"/>
          </p:nvPr>
        </p:nvSpPr>
        <p:spPr>
          <a:xfrm>
            <a:off x="6199804" y="2109213"/>
            <a:ext cx="2220000" cy="26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Earth harbors life</a:t>
            </a:r>
            <a:endParaRPr/>
          </a:p>
        </p:txBody>
      </p:sp>
      <p:sp>
        <p:nvSpPr>
          <p:cNvPr id="911" name="Google Shape;911;p77"/>
          <p:cNvSpPr txBox="1"/>
          <p:nvPr>
            <p:ph idx="4294967295" type="title"/>
          </p:nvPr>
        </p:nvSpPr>
        <p:spPr>
          <a:xfrm>
            <a:off x="6570379" y="1375750"/>
            <a:ext cx="18495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10</a:t>
            </a:r>
            <a:r>
              <a:rPr lang="en">
                <a:solidFill>
                  <a:schemeClr val="dk1"/>
                </a:solidFill>
              </a:rPr>
              <a:t>%</a:t>
            </a:r>
            <a:endParaRPr>
              <a:solidFill>
                <a:schemeClr val="dk1"/>
              </a:solidFill>
            </a:endParaRPr>
          </a:p>
        </p:txBody>
      </p:sp>
      <p:sp>
        <p:nvSpPr>
          <p:cNvPr id="912" name="Google Shape;912;p77"/>
          <p:cNvSpPr/>
          <p:nvPr/>
        </p:nvSpPr>
        <p:spPr>
          <a:xfrm>
            <a:off x="6322279" y="1457498"/>
            <a:ext cx="248100" cy="248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7"/>
          <p:cNvSpPr txBox="1"/>
          <p:nvPr>
            <p:ph idx="4294967295" type="subTitle"/>
          </p:nvPr>
        </p:nvSpPr>
        <p:spPr>
          <a:xfrm>
            <a:off x="6199804" y="2917652"/>
            <a:ext cx="22200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TERMS</a:t>
            </a:r>
            <a:endParaRPr sz="2000">
              <a:latin typeface="Libre Franklin Black"/>
              <a:ea typeface="Libre Franklin Black"/>
              <a:cs typeface="Libre Franklin Black"/>
              <a:sym typeface="Libre Franklin Black"/>
            </a:endParaRPr>
          </a:p>
        </p:txBody>
      </p:sp>
      <p:sp>
        <p:nvSpPr>
          <p:cNvPr id="914" name="Google Shape;914;p77"/>
          <p:cNvSpPr txBox="1"/>
          <p:nvPr>
            <p:ph idx="4294967295" type="subTitle"/>
          </p:nvPr>
        </p:nvSpPr>
        <p:spPr>
          <a:xfrm>
            <a:off x="6199804" y="3256890"/>
            <a:ext cx="2220000" cy="26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 cold place</a:t>
            </a:r>
            <a:endParaRPr/>
          </a:p>
        </p:txBody>
      </p:sp>
      <p:sp>
        <p:nvSpPr>
          <p:cNvPr id="915" name="Google Shape;915;p77"/>
          <p:cNvSpPr txBox="1"/>
          <p:nvPr>
            <p:ph idx="4294967295" type="title"/>
          </p:nvPr>
        </p:nvSpPr>
        <p:spPr>
          <a:xfrm>
            <a:off x="6570379" y="2523429"/>
            <a:ext cx="18495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10</a:t>
            </a:r>
            <a:r>
              <a:rPr lang="en">
                <a:solidFill>
                  <a:schemeClr val="dk1"/>
                </a:solidFill>
              </a:rPr>
              <a:t>%</a:t>
            </a:r>
            <a:endParaRPr>
              <a:solidFill>
                <a:schemeClr val="dk1"/>
              </a:solidFill>
            </a:endParaRPr>
          </a:p>
        </p:txBody>
      </p:sp>
      <p:sp>
        <p:nvSpPr>
          <p:cNvPr id="916" name="Google Shape;916;p77"/>
          <p:cNvSpPr/>
          <p:nvPr/>
        </p:nvSpPr>
        <p:spPr>
          <a:xfrm>
            <a:off x="6322279" y="2604952"/>
            <a:ext cx="248100" cy="24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7"/>
          <p:cNvSpPr txBox="1"/>
          <p:nvPr>
            <p:ph idx="4294967295" type="subTitle"/>
          </p:nvPr>
        </p:nvSpPr>
        <p:spPr>
          <a:xfrm>
            <a:off x="6199804" y="4065329"/>
            <a:ext cx="22200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WARRANTIES</a:t>
            </a:r>
            <a:endParaRPr sz="2000">
              <a:latin typeface="Libre Franklin Black"/>
              <a:ea typeface="Libre Franklin Black"/>
              <a:cs typeface="Libre Franklin Black"/>
              <a:sym typeface="Libre Franklin Black"/>
            </a:endParaRPr>
          </a:p>
        </p:txBody>
      </p:sp>
      <p:sp>
        <p:nvSpPr>
          <p:cNvPr id="918" name="Google Shape;918;p77"/>
          <p:cNvSpPr txBox="1"/>
          <p:nvPr>
            <p:ph idx="4294967295" type="subTitle"/>
          </p:nvPr>
        </p:nvSpPr>
        <p:spPr>
          <a:xfrm>
            <a:off x="6199804" y="4404567"/>
            <a:ext cx="2220000" cy="26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a gas giant</a:t>
            </a:r>
            <a:endParaRPr/>
          </a:p>
        </p:txBody>
      </p:sp>
      <p:sp>
        <p:nvSpPr>
          <p:cNvPr id="919" name="Google Shape;919;p77"/>
          <p:cNvSpPr txBox="1"/>
          <p:nvPr>
            <p:ph idx="4294967295" type="title"/>
          </p:nvPr>
        </p:nvSpPr>
        <p:spPr>
          <a:xfrm>
            <a:off x="6570379" y="3671108"/>
            <a:ext cx="18495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15</a:t>
            </a:r>
            <a:r>
              <a:rPr lang="en">
                <a:solidFill>
                  <a:schemeClr val="dk1"/>
                </a:solidFill>
              </a:rPr>
              <a:t>%</a:t>
            </a:r>
            <a:endParaRPr>
              <a:solidFill>
                <a:schemeClr val="dk1"/>
              </a:solidFill>
            </a:endParaRPr>
          </a:p>
        </p:txBody>
      </p:sp>
      <p:sp>
        <p:nvSpPr>
          <p:cNvPr id="920" name="Google Shape;920;p77"/>
          <p:cNvSpPr/>
          <p:nvPr/>
        </p:nvSpPr>
        <p:spPr>
          <a:xfrm>
            <a:off x="6322279" y="3752405"/>
            <a:ext cx="248100" cy="24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7"/>
          <p:cNvSpPr txBox="1"/>
          <p:nvPr>
            <p:ph idx="4294967295" type="subTitle"/>
          </p:nvPr>
        </p:nvSpPr>
        <p:spPr>
          <a:xfrm>
            <a:off x="3742304" y="1769975"/>
            <a:ext cx="22200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SERVICES</a:t>
            </a:r>
            <a:endParaRPr sz="2000">
              <a:latin typeface="Libre Franklin Black"/>
              <a:ea typeface="Libre Franklin Black"/>
              <a:cs typeface="Libre Franklin Black"/>
              <a:sym typeface="Libre Franklin Black"/>
            </a:endParaRPr>
          </a:p>
        </p:txBody>
      </p:sp>
      <p:sp>
        <p:nvSpPr>
          <p:cNvPr id="922" name="Google Shape;922;p77"/>
          <p:cNvSpPr txBox="1"/>
          <p:nvPr>
            <p:ph idx="4294967295" type="subTitle"/>
          </p:nvPr>
        </p:nvSpPr>
        <p:spPr>
          <a:xfrm>
            <a:off x="3742304" y="2109214"/>
            <a:ext cx="2220000" cy="26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a gas giant</a:t>
            </a:r>
            <a:endParaRPr/>
          </a:p>
        </p:txBody>
      </p:sp>
      <p:sp>
        <p:nvSpPr>
          <p:cNvPr id="923" name="Google Shape;923;p77"/>
          <p:cNvSpPr txBox="1"/>
          <p:nvPr>
            <p:ph idx="4294967295" type="title"/>
          </p:nvPr>
        </p:nvSpPr>
        <p:spPr>
          <a:xfrm>
            <a:off x="4112879" y="1375750"/>
            <a:ext cx="18495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30</a:t>
            </a:r>
            <a:r>
              <a:rPr lang="en">
                <a:solidFill>
                  <a:schemeClr val="dk1"/>
                </a:solidFill>
              </a:rPr>
              <a:t>%</a:t>
            </a:r>
            <a:endParaRPr>
              <a:solidFill>
                <a:schemeClr val="dk1"/>
              </a:solidFill>
            </a:endParaRPr>
          </a:p>
        </p:txBody>
      </p:sp>
      <p:sp>
        <p:nvSpPr>
          <p:cNvPr id="924" name="Google Shape;924;p77"/>
          <p:cNvSpPr/>
          <p:nvPr/>
        </p:nvSpPr>
        <p:spPr>
          <a:xfrm>
            <a:off x="3864779" y="1457498"/>
            <a:ext cx="248100" cy="248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7"/>
          <p:cNvSpPr txBox="1"/>
          <p:nvPr>
            <p:ph idx="4294967295" type="subTitle"/>
          </p:nvPr>
        </p:nvSpPr>
        <p:spPr>
          <a:xfrm>
            <a:off x="3742304" y="2917652"/>
            <a:ext cx="22200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FEES</a:t>
            </a:r>
            <a:endParaRPr sz="2000">
              <a:latin typeface="Libre Franklin Black"/>
              <a:ea typeface="Libre Franklin Black"/>
              <a:cs typeface="Libre Franklin Black"/>
              <a:sym typeface="Libre Franklin Black"/>
            </a:endParaRPr>
          </a:p>
        </p:txBody>
      </p:sp>
      <p:sp>
        <p:nvSpPr>
          <p:cNvPr id="926" name="Google Shape;926;p77"/>
          <p:cNvSpPr txBox="1"/>
          <p:nvPr>
            <p:ph idx="4294967295" type="subTitle"/>
          </p:nvPr>
        </p:nvSpPr>
        <p:spPr>
          <a:xfrm>
            <a:off x="3742304" y="3256890"/>
            <a:ext cx="2220000" cy="26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a:t>
            </a:r>
            <a:r>
              <a:rPr lang="en"/>
              <a:t>s terribly hot</a:t>
            </a:r>
            <a:endParaRPr/>
          </a:p>
        </p:txBody>
      </p:sp>
      <p:sp>
        <p:nvSpPr>
          <p:cNvPr id="927" name="Google Shape;927;p77"/>
          <p:cNvSpPr txBox="1"/>
          <p:nvPr>
            <p:ph idx="4294967295" type="title"/>
          </p:nvPr>
        </p:nvSpPr>
        <p:spPr>
          <a:xfrm>
            <a:off x="4112879" y="2523429"/>
            <a:ext cx="18495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20</a:t>
            </a:r>
            <a:r>
              <a:rPr lang="en">
                <a:solidFill>
                  <a:schemeClr val="dk1"/>
                </a:solidFill>
              </a:rPr>
              <a:t>%</a:t>
            </a:r>
            <a:endParaRPr>
              <a:solidFill>
                <a:schemeClr val="dk1"/>
              </a:solidFill>
            </a:endParaRPr>
          </a:p>
        </p:txBody>
      </p:sp>
      <p:sp>
        <p:nvSpPr>
          <p:cNvPr id="928" name="Google Shape;928;p77"/>
          <p:cNvSpPr/>
          <p:nvPr/>
        </p:nvSpPr>
        <p:spPr>
          <a:xfrm>
            <a:off x="3864779" y="2604952"/>
            <a:ext cx="248100" cy="248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7"/>
          <p:cNvSpPr txBox="1"/>
          <p:nvPr>
            <p:ph idx="4294967295" type="subTitle"/>
          </p:nvPr>
        </p:nvSpPr>
        <p:spPr>
          <a:xfrm>
            <a:off x="3742304" y="4065329"/>
            <a:ext cx="22200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EXPENSES</a:t>
            </a:r>
            <a:endParaRPr sz="2000">
              <a:latin typeface="Libre Franklin Black"/>
              <a:ea typeface="Libre Franklin Black"/>
              <a:cs typeface="Libre Franklin Black"/>
              <a:sym typeface="Libre Franklin Black"/>
            </a:endParaRPr>
          </a:p>
        </p:txBody>
      </p:sp>
      <p:sp>
        <p:nvSpPr>
          <p:cNvPr id="930" name="Google Shape;930;p77"/>
          <p:cNvSpPr txBox="1"/>
          <p:nvPr>
            <p:ph idx="4294967295" type="subTitle"/>
          </p:nvPr>
        </p:nvSpPr>
        <p:spPr>
          <a:xfrm>
            <a:off x="3742304" y="4404567"/>
            <a:ext cx="2220000" cy="26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small</a:t>
            </a:r>
            <a:endParaRPr/>
          </a:p>
        </p:txBody>
      </p:sp>
      <p:sp>
        <p:nvSpPr>
          <p:cNvPr id="931" name="Google Shape;931;p77"/>
          <p:cNvSpPr txBox="1"/>
          <p:nvPr>
            <p:ph idx="4294967295" type="title"/>
          </p:nvPr>
        </p:nvSpPr>
        <p:spPr>
          <a:xfrm>
            <a:off x="4112879" y="3671108"/>
            <a:ext cx="18495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15</a:t>
            </a:r>
            <a:r>
              <a:rPr lang="en">
                <a:solidFill>
                  <a:schemeClr val="dk1"/>
                </a:solidFill>
              </a:rPr>
              <a:t>%</a:t>
            </a:r>
            <a:endParaRPr>
              <a:solidFill>
                <a:schemeClr val="dk1"/>
              </a:solidFill>
            </a:endParaRPr>
          </a:p>
        </p:txBody>
      </p:sp>
      <p:sp>
        <p:nvSpPr>
          <p:cNvPr id="932" name="Google Shape;932;p77"/>
          <p:cNvSpPr/>
          <p:nvPr/>
        </p:nvSpPr>
        <p:spPr>
          <a:xfrm>
            <a:off x="3864779" y="3752405"/>
            <a:ext cx="248100" cy="248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7"/>
          <p:cNvSpPr txBox="1"/>
          <p:nvPr/>
        </p:nvSpPr>
        <p:spPr>
          <a:xfrm>
            <a:off x="1096750" y="3909605"/>
            <a:ext cx="2330400" cy="74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ibre Franklin"/>
                <a:ea typeface="Libre Franklin"/>
                <a:cs typeface="Libre Franklin"/>
                <a:sym typeface="Libre Franklin"/>
              </a:rPr>
              <a:t>* To modify this graph, click on it, follow the link, change the data and paste the new graph here, replacing this one</a:t>
            </a:r>
            <a:endParaRPr sz="1200">
              <a:solidFill>
                <a:schemeClr val="dk1"/>
              </a:solidFill>
              <a:latin typeface="Libre Franklin"/>
              <a:ea typeface="Libre Franklin"/>
              <a:cs typeface="Libre Franklin"/>
              <a:sym typeface="Libre Franklin"/>
            </a:endParaRPr>
          </a:p>
        </p:txBody>
      </p:sp>
      <p:pic>
        <p:nvPicPr>
          <p:cNvPr id="934" name="Google Shape;934;p77">
            <a:hlinkClick r:id="rId3"/>
          </p:cNvPr>
          <p:cNvPicPr preferRelativeResize="0"/>
          <p:nvPr/>
        </p:nvPicPr>
        <p:blipFill rotWithShape="1">
          <a:blip r:embed="rId4">
            <a:alphaModFix/>
          </a:blip>
          <a:srcRect b="0" l="19582" r="19184" t="0"/>
          <a:stretch/>
        </p:blipFill>
        <p:spPr>
          <a:xfrm>
            <a:off x="1289737" y="1457500"/>
            <a:ext cx="1944425" cy="23175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78"/>
          <p:cNvSpPr txBox="1"/>
          <p:nvPr>
            <p:ph type="title"/>
          </p:nvPr>
        </p:nvSpPr>
        <p:spPr>
          <a:xfrm>
            <a:off x="720000" y="382125"/>
            <a:ext cx="38556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POSSIBLE </a:t>
            </a:r>
            <a:r>
              <a:rPr lang="en"/>
              <a:t>ANSWERS AND ARGUMENTS</a:t>
            </a:r>
            <a:endParaRPr/>
          </a:p>
        </p:txBody>
      </p:sp>
      <p:sp>
        <p:nvSpPr>
          <p:cNvPr id="940" name="Google Shape;940;p78"/>
          <p:cNvSpPr/>
          <p:nvPr/>
        </p:nvSpPr>
        <p:spPr>
          <a:xfrm>
            <a:off x="1096750" y="3828185"/>
            <a:ext cx="2293500" cy="80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Saturn is a gas giant and has several rings. It's composed mostly of hydrogen and helium</a:t>
            </a:r>
            <a:endParaRPr>
              <a:solidFill>
                <a:schemeClr val="dk1"/>
              </a:solidFill>
              <a:latin typeface="Libre Franklin"/>
              <a:ea typeface="Libre Franklin"/>
              <a:cs typeface="Libre Franklin"/>
              <a:sym typeface="Libre Franklin"/>
            </a:endParaRPr>
          </a:p>
        </p:txBody>
      </p:sp>
      <p:sp>
        <p:nvSpPr>
          <p:cNvPr id="941" name="Google Shape;941;p78"/>
          <p:cNvSpPr/>
          <p:nvPr/>
        </p:nvSpPr>
        <p:spPr>
          <a:xfrm>
            <a:off x="3613600" y="3828185"/>
            <a:ext cx="2293500" cy="80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Venus has a beautiful name and is the second planet from the Sun. It’s terribly hot</a:t>
            </a:r>
            <a:endParaRPr>
              <a:solidFill>
                <a:schemeClr val="dk1"/>
              </a:solidFill>
              <a:latin typeface="Libre Franklin"/>
              <a:ea typeface="Libre Franklin"/>
              <a:cs typeface="Libre Franklin"/>
              <a:sym typeface="Libre Franklin"/>
            </a:endParaRPr>
          </a:p>
        </p:txBody>
      </p:sp>
      <p:grpSp>
        <p:nvGrpSpPr>
          <p:cNvPr id="942" name="Google Shape;942;p78"/>
          <p:cNvGrpSpPr/>
          <p:nvPr/>
        </p:nvGrpSpPr>
        <p:grpSpPr>
          <a:xfrm>
            <a:off x="1096750" y="1455525"/>
            <a:ext cx="7327200" cy="2269251"/>
            <a:chOff x="1096750" y="1455525"/>
            <a:chExt cx="7327200" cy="2269251"/>
          </a:xfrm>
        </p:grpSpPr>
        <p:sp>
          <p:nvSpPr>
            <p:cNvPr id="943" name="Google Shape;943;p78"/>
            <p:cNvSpPr/>
            <p:nvPr/>
          </p:nvSpPr>
          <p:spPr>
            <a:xfrm>
              <a:off x="1096750" y="1455525"/>
              <a:ext cx="7327200" cy="49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WRITE </a:t>
              </a:r>
              <a:r>
                <a:rPr lang="en" sz="1600">
                  <a:solidFill>
                    <a:schemeClr val="lt1"/>
                  </a:solidFill>
                  <a:latin typeface="Libre Franklin Black"/>
                  <a:ea typeface="Libre Franklin Black"/>
                  <a:cs typeface="Libre Franklin Black"/>
                  <a:sym typeface="Libre Franklin Black"/>
                </a:rPr>
                <a:t>YOUR QUESTION</a:t>
              </a:r>
              <a:endParaRPr sz="1600">
                <a:solidFill>
                  <a:schemeClr val="lt1"/>
                </a:solidFill>
                <a:latin typeface="Libre Franklin Black"/>
                <a:ea typeface="Libre Franklin Black"/>
                <a:cs typeface="Libre Franklin Black"/>
                <a:sym typeface="Libre Franklin Black"/>
              </a:endParaRPr>
            </a:p>
          </p:txBody>
        </p:sp>
        <p:grpSp>
          <p:nvGrpSpPr>
            <p:cNvPr id="944" name="Google Shape;944;p78"/>
            <p:cNvGrpSpPr/>
            <p:nvPr/>
          </p:nvGrpSpPr>
          <p:grpSpPr>
            <a:xfrm>
              <a:off x="2129200" y="2031313"/>
              <a:ext cx="5262300" cy="1117675"/>
              <a:chOff x="2129200" y="2031313"/>
              <a:chExt cx="5262300" cy="1117675"/>
            </a:xfrm>
          </p:grpSpPr>
          <p:sp>
            <p:nvSpPr>
              <p:cNvPr id="945" name="Google Shape;945;p78"/>
              <p:cNvSpPr/>
              <p:nvPr/>
            </p:nvSpPr>
            <p:spPr>
              <a:xfrm rot="10800000">
                <a:off x="2129200" y="2919788"/>
                <a:ext cx="228600" cy="2292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 name="Google Shape;946;p78"/>
              <p:cNvGrpSpPr/>
              <p:nvPr/>
            </p:nvGrpSpPr>
            <p:grpSpPr>
              <a:xfrm>
                <a:off x="4645982" y="2031313"/>
                <a:ext cx="228600" cy="1117675"/>
                <a:chOff x="2129200" y="2031313"/>
                <a:chExt cx="228600" cy="1117675"/>
              </a:xfrm>
            </p:grpSpPr>
            <p:sp>
              <p:nvSpPr>
                <p:cNvPr id="947" name="Google Shape;947;p78"/>
                <p:cNvSpPr/>
                <p:nvPr/>
              </p:nvSpPr>
              <p:spPr>
                <a:xfrm rot="10800000">
                  <a:off x="2129200" y="2031313"/>
                  <a:ext cx="228600" cy="2292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8"/>
                <p:cNvSpPr/>
                <p:nvPr/>
              </p:nvSpPr>
              <p:spPr>
                <a:xfrm rot="10800000">
                  <a:off x="2129200" y="2919788"/>
                  <a:ext cx="228600" cy="2292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9" name="Google Shape;949;p78"/>
              <p:cNvSpPr/>
              <p:nvPr/>
            </p:nvSpPr>
            <p:spPr>
              <a:xfrm rot="10800000">
                <a:off x="7162900" y="2919788"/>
                <a:ext cx="228600" cy="2292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 name="Google Shape;950;p78"/>
            <p:cNvSpPr/>
            <p:nvPr/>
          </p:nvSpPr>
          <p:spPr>
            <a:xfrm>
              <a:off x="1096750" y="2344000"/>
              <a:ext cx="7327200" cy="492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WRITE YOUR ANSWER</a:t>
              </a:r>
              <a:endParaRPr sz="1600">
                <a:solidFill>
                  <a:schemeClr val="lt1"/>
                </a:solidFill>
                <a:latin typeface="Libre Franklin Black"/>
                <a:ea typeface="Libre Franklin Black"/>
                <a:cs typeface="Libre Franklin Black"/>
                <a:sym typeface="Libre Franklin Black"/>
              </a:endParaRPr>
            </a:p>
          </p:txBody>
        </p:sp>
        <p:sp>
          <p:nvSpPr>
            <p:cNvPr id="951" name="Google Shape;951;p78"/>
            <p:cNvSpPr/>
            <p:nvPr/>
          </p:nvSpPr>
          <p:spPr>
            <a:xfrm>
              <a:off x="1096750" y="3232476"/>
              <a:ext cx="2293500" cy="49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SATURN</a:t>
              </a:r>
              <a:endParaRPr sz="1600">
                <a:solidFill>
                  <a:schemeClr val="lt1"/>
                </a:solidFill>
                <a:latin typeface="Libre Franklin Black"/>
                <a:ea typeface="Libre Franklin Black"/>
                <a:cs typeface="Libre Franklin Black"/>
                <a:sym typeface="Libre Franklin Black"/>
              </a:endParaRPr>
            </a:p>
          </p:txBody>
        </p:sp>
        <p:sp>
          <p:nvSpPr>
            <p:cNvPr id="952" name="Google Shape;952;p78"/>
            <p:cNvSpPr/>
            <p:nvPr/>
          </p:nvSpPr>
          <p:spPr>
            <a:xfrm>
              <a:off x="3613600" y="3232476"/>
              <a:ext cx="22935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VENUS</a:t>
              </a:r>
              <a:endParaRPr sz="1600">
                <a:solidFill>
                  <a:schemeClr val="lt1"/>
                </a:solidFill>
                <a:latin typeface="Libre Franklin Black"/>
                <a:ea typeface="Libre Franklin Black"/>
                <a:cs typeface="Libre Franklin Black"/>
                <a:sym typeface="Libre Franklin Black"/>
              </a:endParaRPr>
            </a:p>
          </p:txBody>
        </p:sp>
        <p:sp>
          <p:nvSpPr>
            <p:cNvPr id="953" name="Google Shape;953;p78"/>
            <p:cNvSpPr/>
            <p:nvPr/>
          </p:nvSpPr>
          <p:spPr>
            <a:xfrm>
              <a:off x="6130450" y="3232476"/>
              <a:ext cx="2293500" cy="49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EARTH</a:t>
              </a:r>
              <a:endParaRPr sz="1600">
                <a:solidFill>
                  <a:schemeClr val="lt1"/>
                </a:solidFill>
                <a:latin typeface="Libre Franklin Black"/>
                <a:ea typeface="Libre Franklin Black"/>
                <a:cs typeface="Libre Franklin Black"/>
                <a:sym typeface="Libre Franklin Black"/>
              </a:endParaRPr>
            </a:p>
          </p:txBody>
        </p:sp>
      </p:grpSp>
      <p:sp>
        <p:nvSpPr>
          <p:cNvPr id="954" name="Google Shape;954;p78"/>
          <p:cNvSpPr/>
          <p:nvPr/>
        </p:nvSpPr>
        <p:spPr>
          <a:xfrm>
            <a:off x="6130450" y="3828185"/>
            <a:ext cx="2293500" cy="80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Earth is the third planet from the Sun and the only one that harbors life in the Solar System</a:t>
            </a:r>
            <a:endParaRPr>
              <a:solidFill>
                <a:schemeClr val="dk1"/>
              </a:solidFill>
              <a:latin typeface="Libre Franklin"/>
              <a:ea typeface="Libre Franklin"/>
              <a:cs typeface="Libre Franklin"/>
              <a:sym typeface="Libre Frankli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p:nvPr/>
        </p:nvSpPr>
        <p:spPr>
          <a:xfrm>
            <a:off x="1834170" y="2332301"/>
            <a:ext cx="527400" cy="527400"/>
          </a:xfrm>
          <a:prstGeom prst="rect">
            <a:avLst/>
          </a:prstGeom>
          <a:gradFill>
            <a:gsLst>
              <a:gs pos="0">
                <a:schemeClr val="lt2"/>
              </a:gs>
              <a:gs pos="50000">
                <a:schemeClr val="accent2"/>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3"/>
          <p:cNvSpPr/>
          <p:nvPr/>
        </p:nvSpPr>
        <p:spPr>
          <a:xfrm>
            <a:off x="1834170" y="3209074"/>
            <a:ext cx="527400" cy="527400"/>
          </a:xfrm>
          <a:prstGeom prst="rect">
            <a:avLst/>
          </a:prstGeom>
          <a:gradFill>
            <a:gsLst>
              <a:gs pos="0">
                <a:schemeClr val="lt2"/>
              </a:gs>
              <a:gs pos="50000">
                <a:schemeClr val="accent1"/>
              </a:gs>
              <a:gs pos="100000">
                <a:schemeClr val="accent3"/>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3"/>
          <p:cNvSpPr/>
          <p:nvPr/>
        </p:nvSpPr>
        <p:spPr>
          <a:xfrm>
            <a:off x="1834170" y="1455527"/>
            <a:ext cx="527400" cy="527400"/>
          </a:xfrm>
          <a:prstGeom prst="rect">
            <a:avLst/>
          </a:prstGeom>
          <a:gradFill>
            <a:gsLst>
              <a:gs pos="0">
                <a:schemeClr val="accent3"/>
              </a:gs>
              <a:gs pos="36000">
                <a:schemeClr val="dk2"/>
              </a:gs>
              <a:gs pos="62000">
                <a:schemeClr val="accent2"/>
              </a:gs>
              <a:gs pos="100000">
                <a:schemeClr val="accent3"/>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3"/>
          <p:cNvSpPr txBox="1"/>
          <p:nvPr>
            <p:ph idx="9" type="title"/>
          </p:nvPr>
        </p:nvSpPr>
        <p:spPr>
          <a:xfrm>
            <a:off x="707375" y="382116"/>
            <a:ext cx="26748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86" name="Google Shape;286;p43"/>
          <p:cNvSpPr txBox="1"/>
          <p:nvPr>
            <p:ph idx="1" type="subTitle"/>
          </p:nvPr>
        </p:nvSpPr>
        <p:spPr>
          <a:xfrm>
            <a:off x="2430635" y="1383930"/>
            <a:ext cx="4876500" cy="33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&amp; STRATEGY DEFINITION</a:t>
            </a:r>
            <a:endParaRPr/>
          </a:p>
        </p:txBody>
      </p:sp>
      <p:sp>
        <p:nvSpPr>
          <p:cNvPr id="287" name="Google Shape;287;p43"/>
          <p:cNvSpPr txBox="1"/>
          <p:nvPr>
            <p:ph idx="2" type="subTitle"/>
          </p:nvPr>
        </p:nvSpPr>
        <p:spPr>
          <a:xfrm>
            <a:off x="2430636" y="1741751"/>
            <a:ext cx="4876500" cy="33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could describe the topic of the section here</a:t>
            </a:r>
            <a:endParaRPr/>
          </a:p>
        </p:txBody>
      </p:sp>
      <p:sp>
        <p:nvSpPr>
          <p:cNvPr id="288" name="Google Shape;288;p43"/>
          <p:cNvSpPr txBox="1"/>
          <p:nvPr>
            <p:ph idx="4" type="subTitle"/>
          </p:nvPr>
        </p:nvSpPr>
        <p:spPr>
          <a:xfrm>
            <a:off x="2430635" y="3137469"/>
            <a:ext cx="4876500" cy="33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CHANGE MGMT &amp; PROJECT MGMT</a:t>
            </a:r>
            <a:endParaRPr/>
          </a:p>
        </p:txBody>
      </p:sp>
      <p:sp>
        <p:nvSpPr>
          <p:cNvPr id="289" name="Google Shape;289;p43"/>
          <p:cNvSpPr txBox="1"/>
          <p:nvPr>
            <p:ph idx="5" type="subTitle"/>
          </p:nvPr>
        </p:nvSpPr>
        <p:spPr>
          <a:xfrm>
            <a:off x="2430635" y="3495290"/>
            <a:ext cx="4876500" cy="33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could describe the topic of the section here</a:t>
            </a:r>
            <a:endParaRPr/>
          </a:p>
        </p:txBody>
      </p:sp>
      <p:sp>
        <p:nvSpPr>
          <p:cNvPr id="290" name="Google Shape;290;p43"/>
          <p:cNvSpPr txBox="1"/>
          <p:nvPr>
            <p:ph idx="7" type="subTitle"/>
          </p:nvPr>
        </p:nvSpPr>
        <p:spPr>
          <a:xfrm>
            <a:off x="2433313" y="2260700"/>
            <a:ext cx="4876500" cy="33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CONSULTING PROPOSAL</a:t>
            </a:r>
            <a:endParaRPr/>
          </a:p>
        </p:txBody>
      </p:sp>
      <p:sp>
        <p:nvSpPr>
          <p:cNvPr id="291" name="Google Shape;291;p43"/>
          <p:cNvSpPr txBox="1"/>
          <p:nvPr>
            <p:ph idx="8" type="subTitle"/>
          </p:nvPr>
        </p:nvSpPr>
        <p:spPr>
          <a:xfrm>
            <a:off x="2433330" y="2618521"/>
            <a:ext cx="4876500" cy="33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could describe the topic of the section here</a:t>
            </a:r>
            <a:endParaRPr/>
          </a:p>
        </p:txBody>
      </p:sp>
      <p:sp>
        <p:nvSpPr>
          <p:cNvPr id="292" name="Google Shape;292;p43"/>
          <p:cNvSpPr/>
          <p:nvPr/>
        </p:nvSpPr>
        <p:spPr>
          <a:xfrm>
            <a:off x="1834170" y="4085847"/>
            <a:ext cx="527400" cy="527400"/>
          </a:xfrm>
          <a:prstGeom prst="rect">
            <a:avLst/>
          </a:prstGeom>
          <a:gradFill>
            <a:gsLst>
              <a:gs pos="0">
                <a:schemeClr val="lt2"/>
              </a:gs>
              <a:gs pos="50000">
                <a:schemeClr val="accent1"/>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3"/>
          <p:cNvSpPr txBox="1"/>
          <p:nvPr>
            <p:ph idx="14" type="subTitle"/>
          </p:nvPr>
        </p:nvSpPr>
        <p:spPr>
          <a:xfrm>
            <a:off x="2430653" y="4014239"/>
            <a:ext cx="4876500" cy="33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IMPLEMENTING CHANGES</a:t>
            </a:r>
            <a:endParaRPr/>
          </a:p>
        </p:txBody>
      </p:sp>
      <p:sp>
        <p:nvSpPr>
          <p:cNvPr id="294" name="Google Shape;294;p43"/>
          <p:cNvSpPr txBox="1"/>
          <p:nvPr>
            <p:ph idx="15" type="subTitle"/>
          </p:nvPr>
        </p:nvSpPr>
        <p:spPr>
          <a:xfrm>
            <a:off x="2430653" y="4372060"/>
            <a:ext cx="4876500" cy="33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could describe the topic of the section here</a:t>
            </a:r>
            <a:endParaRPr/>
          </a:p>
        </p:txBody>
      </p:sp>
      <p:sp>
        <p:nvSpPr>
          <p:cNvPr id="295" name="Google Shape;295;p43"/>
          <p:cNvSpPr txBox="1"/>
          <p:nvPr>
            <p:ph type="title"/>
          </p:nvPr>
        </p:nvSpPr>
        <p:spPr>
          <a:xfrm>
            <a:off x="1871220" y="1455525"/>
            <a:ext cx="4533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96" name="Google Shape;296;p43"/>
          <p:cNvSpPr txBox="1"/>
          <p:nvPr>
            <p:ph idx="3" type="title"/>
          </p:nvPr>
        </p:nvSpPr>
        <p:spPr>
          <a:xfrm>
            <a:off x="1871220" y="3209072"/>
            <a:ext cx="4533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97" name="Google Shape;297;p43"/>
          <p:cNvSpPr txBox="1"/>
          <p:nvPr>
            <p:ph idx="6" type="title"/>
          </p:nvPr>
        </p:nvSpPr>
        <p:spPr>
          <a:xfrm>
            <a:off x="1871220" y="2332298"/>
            <a:ext cx="4533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98" name="Google Shape;298;p43"/>
          <p:cNvSpPr txBox="1"/>
          <p:nvPr>
            <p:ph idx="13" type="title"/>
          </p:nvPr>
        </p:nvSpPr>
        <p:spPr>
          <a:xfrm>
            <a:off x="1871220" y="4085845"/>
            <a:ext cx="4533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79"/>
          <p:cNvSpPr txBox="1"/>
          <p:nvPr>
            <p:ph type="title"/>
          </p:nvPr>
        </p:nvSpPr>
        <p:spPr>
          <a:xfrm>
            <a:off x="720000" y="382125"/>
            <a:ext cx="44736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INITIATIVE PRIORITIZATION MATRIX</a:t>
            </a:r>
            <a:endParaRPr/>
          </a:p>
        </p:txBody>
      </p:sp>
      <p:graphicFrame>
        <p:nvGraphicFramePr>
          <p:cNvPr id="960" name="Google Shape;960;p79"/>
          <p:cNvGraphicFramePr/>
          <p:nvPr/>
        </p:nvGraphicFramePr>
        <p:xfrm>
          <a:off x="1096750" y="1403225"/>
          <a:ext cx="3000000" cy="3000000"/>
        </p:xfrm>
        <a:graphic>
          <a:graphicData uri="http://schemas.openxmlformats.org/drawingml/2006/table">
            <a:tbl>
              <a:tblPr>
                <a:noFill/>
                <a:tableStyleId>{FFF4AEF8-A210-4C28-B819-FFA12939AB6F}</a:tableStyleId>
              </a:tblPr>
              <a:tblGrid>
                <a:gridCol w="879850"/>
                <a:gridCol w="2973150"/>
                <a:gridCol w="1737100"/>
                <a:gridCol w="1737100"/>
              </a:tblGrid>
              <a:tr h="634925">
                <a:tc>
                  <a:txBody>
                    <a:bodyPr/>
                    <a:lstStyle/>
                    <a:p>
                      <a:pPr indent="0" lvl="0" marL="0" rtl="0" algn="ctr">
                        <a:spcBef>
                          <a:spcPts val="0"/>
                        </a:spcBef>
                        <a:spcAft>
                          <a:spcPts val="0"/>
                        </a:spcAft>
                        <a:buNone/>
                      </a:pPr>
                      <a:r>
                        <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INITIATIVE NAME</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IMPACT</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EFFORT</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lt2"/>
                    </a:solidFill>
                  </a:tcPr>
                </a:tc>
              </a:tr>
              <a:tr h="875075">
                <a:tc>
                  <a:txBody>
                    <a:bodyPr/>
                    <a:lstStyle/>
                    <a:p>
                      <a:pPr indent="0" lvl="0" marL="0" rtl="0" algn="ctr">
                        <a:spcBef>
                          <a:spcPts val="0"/>
                        </a:spcBef>
                        <a:spcAft>
                          <a:spcPts val="0"/>
                        </a:spcAft>
                        <a:buNone/>
                      </a:pPr>
                      <a:r>
                        <a:rPr lang="en" sz="2600">
                          <a:solidFill>
                            <a:schemeClr val="lt1"/>
                          </a:solidFill>
                          <a:latin typeface="Libre Franklin Black"/>
                          <a:ea typeface="Libre Franklin Black"/>
                          <a:cs typeface="Libre Franklin Black"/>
                          <a:sym typeface="Libre Franklin Black"/>
                        </a:rPr>
                        <a:t>1</a:t>
                      </a:r>
                      <a:endParaRPr sz="2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JUPITER AND SATURN INITIATIVE </a:t>
                      </a:r>
                      <a:r>
                        <a:rPr lang="en" sz="1600">
                          <a:solidFill>
                            <a:schemeClr val="lt1"/>
                          </a:solidFill>
                          <a:latin typeface="Libre Franklin Black"/>
                          <a:ea typeface="Libre Franklin Black"/>
                          <a:cs typeface="Libre Franklin Black"/>
                          <a:sym typeface="Libre Franklin Black"/>
                        </a:rPr>
                        <a:t>NAME</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Jupiter is a gas giant and the biggest planet</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Saturn is a gas giant and has several rings</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r h="875075">
                <a:tc>
                  <a:txBody>
                    <a:bodyPr/>
                    <a:lstStyle/>
                    <a:p>
                      <a:pPr indent="0" lvl="0" marL="0" rtl="0" algn="ctr">
                        <a:spcBef>
                          <a:spcPts val="0"/>
                        </a:spcBef>
                        <a:spcAft>
                          <a:spcPts val="0"/>
                        </a:spcAft>
                        <a:buNone/>
                      </a:pPr>
                      <a:r>
                        <a:rPr lang="en" sz="2600">
                          <a:solidFill>
                            <a:schemeClr val="lt1"/>
                          </a:solidFill>
                          <a:latin typeface="Libre Franklin Black"/>
                          <a:ea typeface="Libre Franklin Black"/>
                          <a:cs typeface="Libre Franklin Black"/>
                          <a:sym typeface="Libre Franklin Black"/>
                        </a:rPr>
                        <a:t>2</a:t>
                      </a:r>
                      <a:endParaRPr sz="2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NEPTUNE AND MERCURY INITIATIVE </a:t>
                      </a:r>
                      <a:r>
                        <a:rPr lang="en" sz="1600">
                          <a:solidFill>
                            <a:schemeClr val="lt1"/>
                          </a:solidFill>
                          <a:latin typeface="Libre Franklin Black"/>
                          <a:ea typeface="Libre Franklin Black"/>
                          <a:cs typeface="Libre Franklin Black"/>
                          <a:sym typeface="Libre Franklin Black"/>
                        </a:rPr>
                        <a:t>NAME</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Neptune is the farthest planet from the Sun</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Mercury is the closest planet to the Sun</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r h="875075">
                <a:tc>
                  <a:txBody>
                    <a:bodyPr/>
                    <a:lstStyle/>
                    <a:p>
                      <a:pPr indent="0" lvl="0" marL="0" rtl="0" algn="ctr">
                        <a:spcBef>
                          <a:spcPts val="0"/>
                        </a:spcBef>
                        <a:spcAft>
                          <a:spcPts val="0"/>
                        </a:spcAft>
                        <a:buNone/>
                      </a:pPr>
                      <a:r>
                        <a:rPr lang="en" sz="2600">
                          <a:solidFill>
                            <a:schemeClr val="lt1"/>
                          </a:solidFill>
                          <a:latin typeface="Libre Franklin Black"/>
                          <a:ea typeface="Libre Franklin Black"/>
                          <a:cs typeface="Libre Franklin Black"/>
                          <a:sym typeface="Libre Franklin Black"/>
                        </a:rPr>
                        <a:t>3</a:t>
                      </a:r>
                      <a:endParaRPr sz="2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VENUS AND MARS INITIATIVE NAME</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Venus is the second planet </a:t>
                      </a:r>
                      <a:br>
                        <a:rPr lang="en">
                          <a:solidFill>
                            <a:schemeClr val="dk1"/>
                          </a:solidFill>
                          <a:latin typeface="Libre Franklin"/>
                          <a:ea typeface="Libre Franklin"/>
                          <a:cs typeface="Libre Franklin"/>
                          <a:sym typeface="Libre Franklin"/>
                        </a:rPr>
                      </a:br>
                      <a:r>
                        <a:rPr lang="en">
                          <a:solidFill>
                            <a:schemeClr val="dk1"/>
                          </a:solidFill>
                          <a:latin typeface="Libre Franklin"/>
                          <a:ea typeface="Libre Franklin"/>
                          <a:cs typeface="Libre Franklin"/>
                          <a:sym typeface="Libre Franklin"/>
                        </a:rPr>
                        <a:t>from the Sun</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Despite being red, Mars is actually </a:t>
                      </a:r>
                      <a:br>
                        <a:rPr lang="en">
                          <a:solidFill>
                            <a:schemeClr val="dk1"/>
                          </a:solidFill>
                          <a:latin typeface="Libre Franklin"/>
                          <a:ea typeface="Libre Franklin"/>
                          <a:cs typeface="Libre Franklin"/>
                          <a:sym typeface="Libre Franklin"/>
                        </a:rPr>
                      </a:br>
                      <a:r>
                        <a:rPr lang="en">
                          <a:solidFill>
                            <a:schemeClr val="dk1"/>
                          </a:solidFill>
                          <a:latin typeface="Libre Franklin"/>
                          <a:ea typeface="Libre Franklin"/>
                          <a:cs typeface="Libre Franklin"/>
                          <a:sym typeface="Libre Franklin"/>
                        </a:rPr>
                        <a:t>a cold place</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80"/>
          <p:cNvSpPr txBox="1"/>
          <p:nvPr>
            <p:ph type="title"/>
          </p:nvPr>
        </p:nvSpPr>
        <p:spPr>
          <a:xfrm>
            <a:off x="720000" y="382125"/>
            <a:ext cx="44736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 &amp; EFFORT: </a:t>
            </a:r>
            <a:r>
              <a:rPr lang="en"/>
              <a:t>PRIORITIZATION MATRIX</a:t>
            </a:r>
            <a:endParaRPr/>
          </a:p>
        </p:txBody>
      </p:sp>
      <p:graphicFrame>
        <p:nvGraphicFramePr>
          <p:cNvPr id="966" name="Google Shape;966;p80"/>
          <p:cNvGraphicFramePr/>
          <p:nvPr/>
        </p:nvGraphicFramePr>
        <p:xfrm>
          <a:off x="1811177" y="1403203"/>
          <a:ext cx="3000000" cy="3000000"/>
        </p:xfrm>
        <a:graphic>
          <a:graphicData uri="http://schemas.openxmlformats.org/drawingml/2006/table">
            <a:tbl>
              <a:tblPr>
                <a:noFill/>
                <a:tableStyleId>{FFF4AEF8-A210-4C28-B819-FFA12939AB6F}</a:tableStyleId>
              </a:tblPr>
              <a:tblGrid>
                <a:gridCol w="3306400"/>
                <a:gridCol w="3306400"/>
              </a:tblGrid>
              <a:tr h="538025">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LONGER TERM</a:t>
                      </a:r>
                      <a:endParaRPr sz="1600">
                        <a:solidFill>
                          <a:schemeClr val="lt1"/>
                        </a:solidFill>
                        <a:latin typeface="Libre Franklin Black"/>
                        <a:ea typeface="Libre Franklin Black"/>
                        <a:cs typeface="Libre Franklin Black"/>
                        <a:sym typeface="Libre Franklin Black"/>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PRIORITIZED</a:t>
                      </a:r>
                      <a:endParaRPr sz="1600">
                        <a:solidFill>
                          <a:schemeClr val="lt1"/>
                        </a:solidFill>
                        <a:latin typeface="Libre Franklin Black"/>
                        <a:ea typeface="Libre Franklin Black"/>
                        <a:cs typeface="Libre Franklin Black"/>
                        <a:sym typeface="Libre Franklin Black"/>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4"/>
                    </a:solidFill>
                  </a:tcPr>
                </a:tc>
              </a:tr>
              <a:tr h="723725">
                <a:tc>
                  <a:txBody>
                    <a:bodyPr/>
                    <a:lstStyle/>
                    <a:p>
                      <a:pPr indent="0" lvl="0" marL="0" rtl="0" algn="ctr">
                        <a:spcBef>
                          <a:spcPts val="0"/>
                        </a:spcBef>
                        <a:spcAft>
                          <a:spcPts val="0"/>
                        </a:spcAft>
                        <a:buNone/>
                      </a:pPr>
                      <a:r>
                        <a:rPr lang="en">
                          <a:solidFill>
                            <a:schemeClr val="lt1"/>
                          </a:solidFill>
                          <a:latin typeface="Libre Franklin"/>
                          <a:ea typeface="Libre Franklin"/>
                          <a:cs typeface="Libre Franklin"/>
                          <a:sym typeface="Libre Franklin"/>
                        </a:rPr>
                        <a:t>Mercury is the closest planet to the Sun and the smallest one</a:t>
                      </a:r>
                      <a:endParaRPr>
                        <a:solidFill>
                          <a:schemeClr val="lt1"/>
                        </a:solidFill>
                        <a:latin typeface="Libre Franklin"/>
                        <a:ea typeface="Libre Franklin"/>
                        <a:cs typeface="Libre Franklin"/>
                        <a:sym typeface="Libre Franklin"/>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lt1"/>
                          </a:solidFill>
                          <a:latin typeface="Libre Franklin"/>
                          <a:ea typeface="Libre Franklin"/>
                          <a:cs typeface="Libre Franklin"/>
                          <a:sym typeface="Libre Franklin"/>
                        </a:rPr>
                        <a:t>Venus has a beautiful name and is the second planet from the Sun</a:t>
                      </a:r>
                      <a:endParaRPr>
                        <a:solidFill>
                          <a:schemeClr val="lt1"/>
                        </a:solidFill>
                        <a:latin typeface="Libre Franklin"/>
                        <a:ea typeface="Libre Franklin"/>
                        <a:cs typeface="Libre Franklin"/>
                        <a:sym typeface="Libre Franklin"/>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4"/>
                    </a:solidFill>
                  </a:tcPr>
                </a:tc>
              </a:tr>
              <a:tr h="538175">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UNATTRACTIVE</a:t>
                      </a:r>
                      <a:endParaRPr sz="1600">
                        <a:solidFill>
                          <a:schemeClr val="lt1"/>
                        </a:solidFill>
                        <a:latin typeface="Libre Franklin Black"/>
                        <a:ea typeface="Libre Franklin Black"/>
                        <a:cs typeface="Libre Franklin Black"/>
                        <a:sym typeface="Libre Franklin Black"/>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LOW VALUE</a:t>
                      </a:r>
                      <a:endParaRPr sz="1600">
                        <a:solidFill>
                          <a:schemeClr val="lt1"/>
                        </a:solidFill>
                        <a:latin typeface="Libre Franklin Black"/>
                        <a:ea typeface="Libre Franklin Black"/>
                        <a:cs typeface="Libre Franklin Black"/>
                        <a:sym typeface="Libre Franklin Black"/>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lt2"/>
                    </a:solidFill>
                  </a:tcPr>
                </a:tc>
              </a:tr>
              <a:tr h="723825">
                <a:tc>
                  <a:txBody>
                    <a:bodyPr/>
                    <a:lstStyle/>
                    <a:p>
                      <a:pPr indent="0" lvl="0" marL="0" rtl="0" algn="ctr">
                        <a:spcBef>
                          <a:spcPts val="0"/>
                        </a:spcBef>
                        <a:spcAft>
                          <a:spcPts val="0"/>
                        </a:spcAft>
                        <a:buNone/>
                      </a:pPr>
                      <a:r>
                        <a:rPr lang="en">
                          <a:solidFill>
                            <a:schemeClr val="lt1"/>
                          </a:solidFill>
                          <a:latin typeface="Libre Franklin"/>
                          <a:ea typeface="Libre Franklin"/>
                          <a:cs typeface="Libre Franklin"/>
                          <a:sym typeface="Libre Franklin"/>
                        </a:rPr>
                        <a:t>Despite being red, Mars is actually a cold place. It's full of iron oxide dust</a:t>
                      </a:r>
                      <a:endParaRPr>
                        <a:solidFill>
                          <a:schemeClr val="lt1"/>
                        </a:solidFill>
                        <a:latin typeface="Libre Franklin"/>
                        <a:ea typeface="Libre Franklin"/>
                        <a:cs typeface="Libre Franklin"/>
                        <a:sym typeface="Libre Franklin"/>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Libre Franklin"/>
                          <a:ea typeface="Libre Franklin"/>
                          <a:cs typeface="Libre Franklin"/>
                          <a:sym typeface="Libre Franklin"/>
                        </a:rPr>
                        <a:t>Jupiter is a gas giant and the biggest planet in the Solar System</a:t>
                      </a:r>
                      <a:endParaRPr>
                        <a:solidFill>
                          <a:schemeClr val="lt1"/>
                        </a:solidFill>
                        <a:latin typeface="Libre Franklin"/>
                        <a:ea typeface="Libre Franklin"/>
                        <a:cs typeface="Libre Franklin"/>
                        <a:sym typeface="Libre Franklin"/>
                      </a:endParaRPr>
                    </a:p>
                  </a:txBody>
                  <a:tcPr marT="91425" marB="91425" marR="182875" marL="18287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lt2"/>
                    </a:solidFill>
                  </a:tcPr>
                </a:tc>
              </a:tr>
            </a:tbl>
          </a:graphicData>
        </a:graphic>
      </p:graphicFrame>
      <p:grpSp>
        <p:nvGrpSpPr>
          <p:cNvPr id="967" name="Google Shape;967;p80"/>
          <p:cNvGrpSpPr/>
          <p:nvPr/>
        </p:nvGrpSpPr>
        <p:grpSpPr>
          <a:xfrm>
            <a:off x="1093914" y="1443575"/>
            <a:ext cx="711596" cy="2498175"/>
            <a:chOff x="1093914" y="1443575"/>
            <a:chExt cx="711596" cy="2498175"/>
          </a:xfrm>
        </p:grpSpPr>
        <p:sp>
          <p:nvSpPr>
            <p:cNvPr id="968" name="Google Shape;968;p80"/>
            <p:cNvSpPr txBox="1"/>
            <p:nvPr/>
          </p:nvSpPr>
          <p:spPr>
            <a:xfrm rot="-5400000">
              <a:off x="1080710" y="3216950"/>
              <a:ext cx="1206900" cy="2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ibre Franklin"/>
                  <a:ea typeface="Libre Franklin"/>
                  <a:cs typeface="Libre Franklin"/>
                  <a:sym typeface="Libre Franklin"/>
                </a:rPr>
                <a:t>Low</a:t>
              </a:r>
              <a:endParaRPr sz="1200">
                <a:solidFill>
                  <a:schemeClr val="dk1"/>
                </a:solidFill>
                <a:latin typeface="Libre Franklin"/>
                <a:ea typeface="Libre Franklin"/>
                <a:cs typeface="Libre Franklin"/>
                <a:sym typeface="Libre Franklin"/>
              </a:endParaRPr>
            </a:p>
          </p:txBody>
        </p:sp>
        <p:sp>
          <p:nvSpPr>
            <p:cNvPr id="969" name="Google Shape;969;p80"/>
            <p:cNvSpPr txBox="1"/>
            <p:nvPr/>
          </p:nvSpPr>
          <p:spPr>
            <a:xfrm rot="-5400000">
              <a:off x="1080710" y="1925675"/>
              <a:ext cx="1206900" cy="2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ibre Franklin"/>
                  <a:ea typeface="Libre Franklin"/>
                  <a:cs typeface="Libre Franklin"/>
                  <a:sym typeface="Libre Franklin"/>
                </a:rPr>
                <a:t>High</a:t>
              </a:r>
              <a:endParaRPr sz="1200">
                <a:solidFill>
                  <a:schemeClr val="dk1"/>
                </a:solidFill>
                <a:latin typeface="Libre Franklin"/>
                <a:ea typeface="Libre Franklin"/>
                <a:cs typeface="Libre Franklin"/>
                <a:sym typeface="Libre Franklin"/>
              </a:endParaRPr>
            </a:p>
          </p:txBody>
        </p:sp>
        <p:sp>
          <p:nvSpPr>
            <p:cNvPr id="970" name="Google Shape;970;p80"/>
            <p:cNvSpPr/>
            <p:nvPr/>
          </p:nvSpPr>
          <p:spPr>
            <a:xfrm rot="-5400000">
              <a:off x="-21636" y="2567600"/>
              <a:ext cx="24780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ibre Franklin Black"/>
                  <a:ea typeface="Libre Franklin Black"/>
                  <a:cs typeface="Libre Franklin Black"/>
                  <a:sym typeface="Libre Franklin Black"/>
                </a:rPr>
                <a:t>IMPACT</a:t>
              </a:r>
              <a:endParaRPr sz="1200">
                <a:solidFill>
                  <a:schemeClr val="dk1"/>
                </a:solidFill>
                <a:latin typeface="Libre Franklin Black"/>
                <a:ea typeface="Libre Franklin Black"/>
                <a:cs typeface="Libre Franklin Black"/>
                <a:sym typeface="Libre Franklin Black"/>
              </a:endParaRPr>
            </a:p>
          </p:txBody>
        </p:sp>
        <p:sp>
          <p:nvSpPr>
            <p:cNvPr id="971" name="Google Shape;971;p80"/>
            <p:cNvSpPr/>
            <p:nvPr/>
          </p:nvSpPr>
          <p:spPr>
            <a:xfrm>
              <a:off x="1339450" y="2047390"/>
              <a:ext cx="189300" cy="1287300"/>
            </a:xfrm>
            <a:prstGeom prst="leftBrace">
              <a:avLst>
                <a:gd fmla="val 50000" name="adj1"/>
                <a:gd fmla="val 50000" name="adj2"/>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80"/>
          <p:cNvGrpSpPr/>
          <p:nvPr/>
        </p:nvGrpSpPr>
        <p:grpSpPr>
          <a:xfrm>
            <a:off x="2664577" y="3913824"/>
            <a:ext cx="4906000" cy="744351"/>
            <a:chOff x="2654400" y="3913824"/>
            <a:chExt cx="4906000" cy="744351"/>
          </a:xfrm>
        </p:grpSpPr>
        <p:sp>
          <p:nvSpPr>
            <p:cNvPr id="973" name="Google Shape;973;p80"/>
            <p:cNvSpPr txBox="1"/>
            <p:nvPr/>
          </p:nvSpPr>
          <p:spPr>
            <a:xfrm>
              <a:off x="2654400" y="3913824"/>
              <a:ext cx="1598400" cy="21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ibre Franklin"/>
                  <a:ea typeface="Libre Franklin"/>
                  <a:cs typeface="Libre Franklin"/>
                  <a:sym typeface="Libre Franklin"/>
                </a:rPr>
                <a:t>High</a:t>
              </a:r>
              <a:endParaRPr sz="1200">
                <a:solidFill>
                  <a:schemeClr val="dk1"/>
                </a:solidFill>
                <a:latin typeface="Libre Franklin"/>
                <a:ea typeface="Libre Franklin"/>
                <a:cs typeface="Libre Franklin"/>
                <a:sym typeface="Libre Franklin"/>
              </a:endParaRPr>
            </a:p>
          </p:txBody>
        </p:sp>
        <p:sp>
          <p:nvSpPr>
            <p:cNvPr id="974" name="Google Shape;974;p80"/>
            <p:cNvSpPr txBox="1"/>
            <p:nvPr/>
          </p:nvSpPr>
          <p:spPr>
            <a:xfrm>
              <a:off x="5962000" y="3913824"/>
              <a:ext cx="1598400" cy="21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ibre Franklin"/>
                  <a:ea typeface="Libre Franklin"/>
                  <a:cs typeface="Libre Franklin"/>
                  <a:sym typeface="Libre Franklin"/>
                </a:rPr>
                <a:t>Low</a:t>
              </a:r>
              <a:endParaRPr sz="1200">
                <a:solidFill>
                  <a:schemeClr val="dk1"/>
                </a:solidFill>
                <a:latin typeface="Libre Franklin"/>
                <a:ea typeface="Libre Franklin"/>
                <a:cs typeface="Libre Franklin"/>
                <a:sym typeface="Libre Franklin"/>
              </a:endParaRPr>
            </a:p>
          </p:txBody>
        </p:sp>
        <p:sp>
          <p:nvSpPr>
            <p:cNvPr id="975" name="Google Shape;975;p80"/>
            <p:cNvSpPr/>
            <p:nvPr/>
          </p:nvSpPr>
          <p:spPr>
            <a:xfrm>
              <a:off x="3103450" y="4444875"/>
              <a:ext cx="4008000" cy="21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ibre Franklin Black"/>
                  <a:ea typeface="Libre Franklin Black"/>
                  <a:cs typeface="Libre Franklin Black"/>
                  <a:sym typeface="Libre Franklin Black"/>
                </a:rPr>
                <a:t>EFFORT</a:t>
              </a:r>
              <a:endParaRPr sz="1200">
                <a:solidFill>
                  <a:schemeClr val="dk1"/>
                </a:solidFill>
                <a:latin typeface="Libre Franklin Black"/>
                <a:ea typeface="Libre Franklin Black"/>
                <a:cs typeface="Libre Franklin Black"/>
                <a:sym typeface="Libre Franklin Black"/>
              </a:endParaRPr>
            </a:p>
          </p:txBody>
        </p:sp>
        <p:sp>
          <p:nvSpPr>
            <p:cNvPr id="976" name="Google Shape;976;p80"/>
            <p:cNvSpPr/>
            <p:nvPr/>
          </p:nvSpPr>
          <p:spPr>
            <a:xfrm rot="-5400000">
              <a:off x="5012804" y="2652000"/>
              <a:ext cx="189300" cy="3289500"/>
            </a:xfrm>
            <a:prstGeom prst="leftBrace">
              <a:avLst>
                <a:gd fmla="val 50000" name="adj1"/>
                <a:gd fmla="val 50000" name="adj2"/>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81"/>
          <p:cNvSpPr/>
          <p:nvPr/>
        </p:nvSpPr>
        <p:spPr>
          <a:xfrm>
            <a:off x="1371604" y="1147249"/>
            <a:ext cx="1296000" cy="129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1"/>
          <p:cNvSpPr txBox="1"/>
          <p:nvPr>
            <p:ph type="title"/>
          </p:nvPr>
        </p:nvSpPr>
        <p:spPr>
          <a:xfrm>
            <a:off x="1265550" y="2513650"/>
            <a:ext cx="7158600" cy="135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CHANGE MANAGEMENT &amp; PROJECT MANAGEMENT</a:t>
            </a:r>
            <a:endParaRPr/>
          </a:p>
        </p:txBody>
      </p:sp>
      <p:sp>
        <p:nvSpPr>
          <p:cNvPr id="983" name="Google Shape;983;p81"/>
          <p:cNvSpPr txBox="1"/>
          <p:nvPr>
            <p:ph idx="1" type="subTitle"/>
          </p:nvPr>
        </p:nvSpPr>
        <p:spPr>
          <a:xfrm>
            <a:off x="1265550" y="3706500"/>
            <a:ext cx="7158600" cy="4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could enter a subtitle here if you need it</a:t>
            </a:r>
            <a:endParaRPr/>
          </a:p>
        </p:txBody>
      </p:sp>
      <p:sp>
        <p:nvSpPr>
          <p:cNvPr id="984" name="Google Shape;984;p81"/>
          <p:cNvSpPr txBox="1"/>
          <p:nvPr>
            <p:ph idx="2" type="title"/>
          </p:nvPr>
        </p:nvSpPr>
        <p:spPr>
          <a:xfrm>
            <a:off x="1491000" y="1413942"/>
            <a:ext cx="1057200" cy="76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4"/>
                </a:solidFill>
              </a:rPr>
              <a:t>3</a:t>
            </a:r>
            <a:endParaRPr>
              <a:solidFill>
                <a:schemeClr val="accent4"/>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82"/>
          <p:cNvSpPr txBox="1"/>
          <p:nvPr>
            <p:ph type="title"/>
          </p:nvPr>
        </p:nvSpPr>
        <p:spPr>
          <a:xfrm>
            <a:off x="720000" y="382125"/>
            <a:ext cx="41049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WATERFALL MANAGEMENT PLAN</a:t>
            </a:r>
            <a:endParaRPr/>
          </a:p>
        </p:txBody>
      </p:sp>
      <p:sp>
        <p:nvSpPr>
          <p:cNvPr id="990" name="Google Shape;990;p82"/>
          <p:cNvSpPr txBox="1"/>
          <p:nvPr/>
        </p:nvSpPr>
        <p:spPr>
          <a:xfrm>
            <a:off x="5781825" y="4120950"/>
            <a:ext cx="2642400" cy="4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Saturn is a gas giant and has several rings</a:t>
            </a:r>
            <a:endParaRPr>
              <a:solidFill>
                <a:schemeClr val="dk1"/>
              </a:solidFill>
              <a:latin typeface="Libre Franklin"/>
              <a:ea typeface="Libre Franklin"/>
              <a:cs typeface="Libre Franklin"/>
              <a:sym typeface="Libre Franklin"/>
            </a:endParaRPr>
          </a:p>
        </p:txBody>
      </p:sp>
      <p:sp>
        <p:nvSpPr>
          <p:cNvPr id="991" name="Google Shape;991;p82"/>
          <p:cNvSpPr txBox="1"/>
          <p:nvPr/>
        </p:nvSpPr>
        <p:spPr>
          <a:xfrm>
            <a:off x="5221200" y="3454600"/>
            <a:ext cx="2642400" cy="4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Mercury is the closest planet to the Sun and the smallest</a:t>
            </a:r>
            <a:endParaRPr>
              <a:solidFill>
                <a:schemeClr val="dk1"/>
              </a:solidFill>
              <a:latin typeface="Libre Franklin"/>
              <a:ea typeface="Libre Franklin"/>
              <a:cs typeface="Libre Franklin"/>
              <a:sym typeface="Libre Franklin"/>
            </a:endParaRPr>
          </a:p>
        </p:txBody>
      </p:sp>
      <p:sp>
        <p:nvSpPr>
          <p:cNvPr id="992" name="Google Shape;992;p82"/>
          <p:cNvSpPr txBox="1"/>
          <p:nvPr/>
        </p:nvSpPr>
        <p:spPr>
          <a:xfrm>
            <a:off x="4660575" y="2788250"/>
            <a:ext cx="2642400" cy="4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Venus has a nice name, but it’s terribly hot</a:t>
            </a:r>
            <a:endParaRPr>
              <a:solidFill>
                <a:schemeClr val="dk1"/>
              </a:solidFill>
              <a:latin typeface="Libre Franklin"/>
              <a:ea typeface="Libre Franklin"/>
              <a:cs typeface="Libre Franklin"/>
              <a:sym typeface="Libre Franklin"/>
            </a:endParaRPr>
          </a:p>
        </p:txBody>
      </p:sp>
      <p:sp>
        <p:nvSpPr>
          <p:cNvPr id="993" name="Google Shape;993;p82"/>
          <p:cNvSpPr txBox="1"/>
          <p:nvPr/>
        </p:nvSpPr>
        <p:spPr>
          <a:xfrm>
            <a:off x="4099975" y="2121875"/>
            <a:ext cx="2642400" cy="4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Despite being red, </a:t>
            </a:r>
            <a:r>
              <a:rPr lang="en">
                <a:solidFill>
                  <a:schemeClr val="dk1"/>
                </a:solidFill>
                <a:latin typeface="Libre Franklin"/>
                <a:ea typeface="Libre Franklin"/>
                <a:cs typeface="Libre Franklin"/>
                <a:sym typeface="Libre Franklin"/>
              </a:rPr>
              <a:t>Mars is a cold place full of iron dust</a:t>
            </a:r>
            <a:endParaRPr>
              <a:solidFill>
                <a:schemeClr val="dk1"/>
              </a:solidFill>
              <a:latin typeface="Libre Franklin"/>
              <a:ea typeface="Libre Franklin"/>
              <a:cs typeface="Libre Franklin"/>
              <a:sym typeface="Libre Franklin"/>
            </a:endParaRPr>
          </a:p>
        </p:txBody>
      </p:sp>
      <p:sp>
        <p:nvSpPr>
          <p:cNvPr id="994" name="Google Shape;994;p82"/>
          <p:cNvSpPr txBox="1"/>
          <p:nvPr/>
        </p:nvSpPr>
        <p:spPr>
          <a:xfrm>
            <a:off x="3539500" y="1455525"/>
            <a:ext cx="2642400" cy="4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ibre Franklin"/>
                <a:ea typeface="Libre Franklin"/>
                <a:cs typeface="Libre Franklin"/>
                <a:sym typeface="Libre Franklin"/>
              </a:rPr>
              <a:t>Jupiter is a gas giant and the biggest planet of all</a:t>
            </a:r>
            <a:endParaRPr>
              <a:solidFill>
                <a:schemeClr val="dk1"/>
              </a:solidFill>
              <a:latin typeface="Libre Franklin"/>
              <a:ea typeface="Libre Franklin"/>
              <a:cs typeface="Libre Franklin"/>
              <a:sym typeface="Libre Franklin"/>
            </a:endParaRPr>
          </a:p>
        </p:txBody>
      </p:sp>
      <p:grpSp>
        <p:nvGrpSpPr>
          <p:cNvPr id="995" name="Google Shape;995;p82"/>
          <p:cNvGrpSpPr/>
          <p:nvPr/>
        </p:nvGrpSpPr>
        <p:grpSpPr>
          <a:xfrm>
            <a:off x="1096750" y="1455525"/>
            <a:ext cx="2416978" cy="592000"/>
            <a:chOff x="1096750" y="1455525"/>
            <a:chExt cx="2416978" cy="592000"/>
          </a:xfrm>
        </p:grpSpPr>
        <p:sp>
          <p:nvSpPr>
            <p:cNvPr id="996" name="Google Shape;996;p82"/>
            <p:cNvSpPr/>
            <p:nvPr/>
          </p:nvSpPr>
          <p:spPr>
            <a:xfrm>
              <a:off x="1096750" y="1455525"/>
              <a:ext cx="2293500" cy="49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REQUIREMENTS</a:t>
              </a:r>
              <a:endParaRPr sz="1600">
                <a:solidFill>
                  <a:schemeClr val="lt1"/>
                </a:solidFill>
                <a:latin typeface="Libre Franklin Black"/>
                <a:ea typeface="Libre Franklin Black"/>
                <a:cs typeface="Libre Franklin Black"/>
                <a:sym typeface="Libre Franklin Black"/>
              </a:endParaRPr>
            </a:p>
          </p:txBody>
        </p:sp>
        <p:sp>
          <p:nvSpPr>
            <p:cNvPr id="997" name="Google Shape;997;p82"/>
            <p:cNvSpPr/>
            <p:nvPr/>
          </p:nvSpPr>
          <p:spPr>
            <a:xfrm rot="10800000">
              <a:off x="3116025" y="1818325"/>
              <a:ext cx="228600" cy="2292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2"/>
            <p:cNvSpPr/>
            <p:nvPr/>
          </p:nvSpPr>
          <p:spPr>
            <a:xfrm rot="5400000">
              <a:off x="3284828" y="1587005"/>
              <a:ext cx="228600" cy="2292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82"/>
          <p:cNvGrpSpPr/>
          <p:nvPr/>
        </p:nvGrpSpPr>
        <p:grpSpPr>
          <a:xfrm>
            <a:off x="1657366" y="2121881"/>
            <a:ext cx="2416988" cy="592000"/>
            <a:chOff x="1657366" y="2121881"/>
            <a:chExt cx="2416988" cy="592000"/>
          </a:xfrm>
        </p:grpSpPr>
        <p:sp>
          <p:nvSpPr>
            <p:cNvPr id="1000" name="Google Shape;1000;p82"/>
            <p:cNvSpPr/>
            <p:nvPr/>
          </p:nvSpPr>
          <p:spPr>
            <a:xfrm>
              <a:off x="1657366" y="2121881"/>
              <a:ext cx="22935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DESIGN</a:t>
              </a:r>
              <a:endParaRPr sz="1600">
                <a:solidFill>
                  <a:schemeClr val="lt1"/>
                </a:solidFill>
                <a:latin typeface="Libre Franklin Black"/>
                <a:ea typeface="Libre Franklin Black"/>
                <a:cs typeface="Libre Franklin Black"/>
                <a:sym typeface="Libre Franklin Black"/>
              </a:endParaRPr>
            </a:p>
          </p:txBody>
        </p:sp>
        <p:sp>
          <p:nvSpPr>
            <p:cNvPr id="1001" name="Google Shape;1001;p82"/>
            <p:cNvSpPr/>
            <p:nvPr/>
          </p:nvSpPr>
          <p:spPr>
            <a:xfrm rot="10800000">
              <a:off x="3676641" y="2484681"/>
              <a:ext cx="228600" cy="2292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2"/>
            <p:cNvSpPr/>
            <p:nvPr/>
          </p:nvSpPr>
          <p:spPr>
            <a:xfrm rot="5400000">
              <a:off x="3845453" y="2253367"/>
              <a:ext cx="228600" cy="2292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82"/>
          <p:cNvGrpSpPr/>
          <p:nvPr/>
        </p:nvGrpSpPr>
        <p:grpSpPr>
          <a:xfrm>
            <a:off x="2217981" y="2788238"/>
            <a:ext cx="2416972" cy="592000"/>
            <a:chOff x="2217981" y="2788238"/>
            <a:chExt cx="2416972" cy="592000"/>
          </a:xfrm>
        </p:grpSpPr>
        <p:sp>
          <p:nvSpPr>
            <p:cNvPr id="1004" name="Google Shape;1004;p82"/>
            <p:cNvSpPr/>
            <p:nvPr/>
          </p:nvSpPr>
          <p:spPr>
            <a:xfrm>
              <a:off x="2217981" y="2788238"/>
              <a:ext cx="2293500" cy="49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IMPLEMENTATION</a:t>
              </a:r>
              <a:endParaRPr sz="1600">
                <a:solidFill>
                  <a:schemeClr val="lt1"/>
                </a:solidFill>
                <a:latin typeface="Libre Franklin Black"/>
                <a:ea typeface="Libre Franklin Black"/>
                <a:cs typeface="Libre Franklin Black"/>
                <a:sym typeface="Libre Franklin Black"/>
              </a:endParaRPr>
            </a:p>
          </p:txBody>
        </p:sp>
        <p:sp>
          <p:nvSpPr>
            <p:cNvPr id="1005" name="Google Shape;1005;p82"/>
            <p:cNvSpPr/>
            <p:nvPr/>
          </p:nvSpPr>
          <p:spPr>
            <a:xfrm rot="10800000">
              <a:off x="4237256" y="3151038"/>
              <a:ext cx="228600" cy="2292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2"/>
            <p:cNvSpPr/>
            <p:nvPr/>
          </p:nvSpPr>
          <p:spPr>
            <a:xfrm rot="5400000">
              <a:off x="4406053" y="2919717"/>
              <a:ext cx="228600" cy="2292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82"/>
          <p:cNvGrpSpPr/>
          <p:nvPr/>
        </p:nvGrpSpPr>
        <p:grpSpPr>
          <a:xfrm>
            <a:off x="2778597" y="3454594"/>
            <a:ext cx="2416981" cy="592000"/>
            <a:chOff x="2778597" y="3454594"/>
            <a:chExt cx="2416981" cy="592000"/>
          </a:xfrm>
        </p:grpSpPr>
        <p:sp>
          <p:nvSpPr>
            <p:cNvPr id="1008" name="Google Shape;1008;p82"/>
            <p:cNvSpPr/>
            <p:nvPr/>
          </p:nvSpPr>
          <p:spPr>
            <a:xfrm>
              <a:off x="2778597" y="3454594"/>
              <a:ext cx="2293500" cy="492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VERIFICATION</a:t>
              </a:r>
              <a:endParaRPr sz="1600">
                <a:solidFill>
                  <a:schemeClr val="lt1"/>
                </a:solidFill>
                <a:latin typeface="Libre Franklin Black"/>
                <a:ea typeface="Libre Franklin Black"/>
                <a:cs typeface="Libre Franklin Black"/>
                <a:sym typeface="Libre Franklin Black"/>
              </a:endParaRPr>
            </a:p>
          </p:txBody>
        </p:sp>
        <p:sp>
          <p:nvSpPr>
            <p:cNvPr id="1009" name="Google Shape;1009;p82"/>
            <p:cNvSpPr/>
            <p:nvPr/>
          </p:nvSpPr>
          <p:spPr>
            <a:xfrm rot="10800000">
              <a:off x="4797872" y="3817394"/>
              <a:ext cx="228600" cy="2292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2"/>
            <p:cNvSpPr/>
            <p:nvPr/>
          </p:nvSpPr>
          <p:spPr>
            <a:xfrm rot="5400000">
              <a:off x="4966678" y="3586080"/>
              <a:ext cx="228600" cy="2292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82"/>
          <p:cNvGrpSpPr/>
          <p:nvPr/>
        </p:nvGrpSpPr>
        <p:grpSpPr>
          <a:xfrm>
            <a:off x="3339213" y="4120950"/>
            <a:ext cx="2416991" cy="492300"/>
            <a:chOff x="3339213" y="4120950"/>
            <a:chExt cx="2416991" cy="492300"/>
          </a:xfrm>
        </p:grpSpPr>
        <p:sp>
          <p:nvSpPr>
            <p:cNvPr id="1012" name="Google Shape;1012;p82"/>
            <p:cNvSpPr/>
            <p:nvPr/>
          </p:nvSpPr>
          <p:spPr>
            <a:xfrm>
              <a:off x="3339213" y="4120950"/>
              <a:ext cx="2293500" cy="49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MAINTENANCE</a:t>
              </a:r>
              <a:endParaRPr sz="1600">
                <a:solidFill>
                  <a:schemeClr val="lt1"/>
                </a:solidFill>
                <a:latin typeface="Libre Franklin Black"/>
                <a:ea typeface="Libre Franklin Black"/>
                <a:cs typeface="Libre Franklin Black"/>
                <a:sym typeface="Libre Franklin Black"/>
              </a:endParaRPr>
            </a:p>
          </p:txBody>
        </p:sp>
        <p:sp>
          <p:nvSpPr>
            <p:cNvPr id="1013" name="Google Shape;1013;p82"/>
            <p:cNvSpPr/>
            <p:nvPr/>
          </p:nvSpPr>
          <p:spPr>
            <a:xfrm rot="5400000">
              <a:off x="5527303" y="4252430"/>
              <a:ext cx="228600" cy="2292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83"/>
          <p:cNvSpPr txBox="1"/>
          <p:nvPr>
            <p:ph type="title"/>
          </p:nvPr>
        </p:nvSpPr>
        <p:spPr>
          <a:xfrm>
            <a:off x="720000" y="382125"/>
            <a:ext cx="44736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EXECUTIVE AND CORPORATE SUMMARY</a:t>
            </a:r>
            <a:endParaRPr/>
          </a:p>
        </p:txBody>
      </p:sp>
      <p:graphicFrame>
        <p:nvGraphicFramePr>
          <p:cNvPr id="1019" name="Google Shape;1019;p83"/>
          <p:cNvGraphicFramePr/>
          <p:nvPr/>
        </p:nvGraphicFramePr>
        <p:xfrm>
          <a:off x="1096750" y="1403225"/>
          <a:ext cx="3000000" cy="3000000"/>
        </p:xfrm>
        <a:graphic>
          <a:graphicData uri="http://schemas.openxmlformats.org/drawingml/2006/table">
            <a:tbl>
              <a:tblPr>
                <a:noFill/>
                <a:tableStyleId>{FFF4AEF8-A210-4C28-B819-FFA12939AB6F}</a:tableStyleId>
              </a:tblPr>
              <a:tblGrid>
                <a:gridCol w="1831800"/>
                <a:gridCol w="1831800"/>
                <a:gridCol w="1831800"/>
                <a:gridCol w="1831800"/>
              </a:tblGrid>
              <a:tr h="815025">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PROBLEM &amp; SOLUTION</a:t>
                      </a:r>
                      <a:endParaRPr sz="1600">
                        <a:solidFill>
                          <a:schemeClr val="lt1"/>
                        </a:solidFill>
                        <a:latin typeface="Libre Franklin Black"/>
                        <a:ea typeface="Libre Franklin Black"/>
                        <a:cs typeface="Libre Franklin Black"/>
                        <a:sym typeface="Libre Franklin Black"/>
                      </a:endParaRPr>
                    </a:p>
                  </a:txBody>
                  <a:tcPr marT="0" marB="0"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a:solidFill>
                            <a:schemeClr val="dk1"/>
                          </a:solidFill>
                          <a:latin typeface="Libre Franklin"/>
                          <a:ea typeface="Libre Franklin"/>
                          <a:cs typeface="Libre Franklin"/>
                          <a:sym typeface="Libre Franklin"/>
                        </a:rPr>
                        <a:t>It was named after the Roman god of the skies</a:t>
                      </a:r>
                      <a:endParaRPr>
                        <a:solidFill>
                          <a:schemeClr val="dk1"/>
                        </a:solidFill>
                        <a:latin typeface="Libre Franklin"/>
                        <a:ea typeface="Libre Franklin"/>
                        <a:cs typeface="Libre Franklin"/>
                        <a:sym typeface="Libre Franklin"/>
                      </a:endParaRPr>
                    </a:p>
                  </a:txBody>
                  <a:tcPr marT="0" marB="0"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MISSION &amp; VISION</a:t>
                      </a:r>
                      <a:endParaRPr sz="1600">
                        <a:solidFill>
                          <a:schemeClr val="lt1"/>
                        </a:solidFill>
                        <a:latin typeface="Libre Franklin Black"/>
                        <a:ea typeface="Libre Franklin Black"/>
                        <a:cs typeface="Libre Franklin Black"/>
                        <a:sym typeface="Libre Franklin Black"/>
                      </a:endParaRPr>
                    </a:p>
                  </a:txBody>
                  <a:tcPr marT="0" marB="0"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solidFill>
                            <a:schemeClr val="dk1"/>
                          </a:solidFill>
                          <a:latin typeface="Libre Franklin"/>
                          <a:ea typeface="Libre Franklin"/>
                          <a:cs typeface="Libre Franklin"/>
                          <a:sym typeface="Libre Franklin"/>
                        </a:rPr>
                        <a:t>It's the fourth brightest object in the night sky</a:t>
                      </a:r>
                      <a:endParaRPr>
                        <a:solidFill>
                          <a:schemeClr val="lt1"/>
                        </a:solidFill>
                        <a:latin typeface="Libre Franklin"/>
                        <a:ea typeface="Libre Franklin"/>
                        <a:cs typeface="Libre Franklin"/>
                        <a:sym typeface="Libre Franklin"/>
                      </a:endParaRPr>
                    </a:p>
                  </a:txBody>
                  <a:tcPr marT="0" marB="0"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r h="815025">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MARKET ANALYSIS</a:t>
                      </a:r>
                      <a:endParaRPr sz="1600">
                        <a:solidFill>
                          <a:schemeClr val="lt1"/>
                        </a:solidFill>
                        <a:latin typeface="Libre Franklin Black"/>
                        <a:ea typeface="Libre Franklin Black"/>
                        <a:cs typeface="Libre Franklin Black"/>
                        <a:sym typeface="Libre Franklin Black"/>
                      </a:endParaRPr>
                    </a:p>
                  </a:txBody>
                  <a:tcPr marT="0" marB="0"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a:solidFill>
                            <a:schemeClr val="dk1"/>
                          </a:solidFill>
                          <a:latin typeface="Libre Franklin"/>
                          <a:ea typeface="Libre Franklin"/>
                          <a:cs typeface="Libre Franklin"/>
                          <a:sym typeface="Libre Franklin"/>
                        </a:rPr>
                        <a:t>Saturn is a gas giant planet and has several rings</a:t>
                      </a:r>
                      <a:endParaRPr>
                        <a:solidFill>
                          <a:schemeClr val="dk1"/>
                        </a:solidFill>
                        <a:latin typeface="Libre Franklin"/>
                        <a:ea typeface="Libre Franklin"/>
                        <a:cs typeface="Libre Franklin"/>
                        <a:sym typeface="Libre Franklin"/>
                      </a:endParaRPr>
                    </a:p>
                  </a:txBody>
                  <a:tcPr marT="0" marB="0"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STRATEGIC OBJECTIVES</a:t>
                      </a:r>
                      <a:endParaRPr sz="1600">
                        <a:solidFill>
                          <a:schemeClr val="lt1"/>
                        </a:solidFill>
                        <a:latin typeface="Libre Franklin Black"/>
                        <a:ea typeface="Libre Franklin Black"/>
                        <a:cs typeface="Libre Franklin Black"/>
                        <a:sym typeface="Libre Franklin Black"/>
                      </a:endParaRPr>
                    </a:p>
                  </a:txBody>
                  <a:tcPr marT="0" marB="0"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solidFill>
                            <a:schemeClr val="dk1"/>
                          </a:solidFill>
                          <a:latin typeface="Libre Franklin"/>
                          <a:ea typeface="Libre Franklin"/>
                          <a:cs typeface="Libre Franklin"/>
                          <a:sym typeface="Libre Franklin"/>
                        </a:rPr>
                        <a:t>It's composed mostly of hydrogen and helium</a:t>
                      </a:r>
                      <a:endParaRPr>
                        <a:solidFill>
                          <a:schemeClr val="dk1"/>
                        </a:solidFill>
                        <a:latin typeface="Libre Franklin"/>
                        <a:ea typeface="Libre Franklin"/>
                        <a:cs typeface="Libre Franklin"/>
                        <a:sym typeface="Libre Franklin"/>
                      </a:endParaRPr>
                    </a:p>
                  </a:txBody>
                  <a:tcPr marT="0" marB="0"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r h="815025">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CUSTOMER SEGMENTS</a:t>
                      </a:r>
                      <a:endParaRPr sz="1600">
                        <a:solidFill>
                          <a:schemeClr val="lt1"/>
                        </a:solidFill>
                        <a:latin typeface="Libre Franklin Black"/>
                        <a:ea typeface="Libre Franklin Black"/>
                        <a:cs typeface="Libre Franklin Black"/>
                        <a:sym typeface="Libre Franklin Black"/>
                      </a:endParaRPr>
                    </a:p>
                  </a:txBody>
                  <a:tcPr marT="0" marB="0"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a:solidFill>
                            <a:schemeClr val="dk1"/>
                          </a:solidFill>
                          <a:latin typeface="Libre Franklin"/>
                          <a:ea typeface="Libre Franklin"/>
                          <a:cs typeface="Libre Franklin"/>
                          <a:sym typeface="Libre Franklin"/>
                        </a:rPr>
                        <a:t>Venus has a lovely name, but it’s terribly hot</a:t>
                      </a:r>
                      <a:endParaRPr>
                        <a:solidFill>
                          <a:schemeClr val="dk1"/>
                        </a:solidFill>
                        <a:latin typeface="Libre Franklin"/>
                        <a:ea typeface="Libre Franklin"/>
                        <a:cs typeface="Libre Franklin"/>
                        <a:sym typeface="Libre Franklin"/>
                      </a:endParaRPr>
                    </a:p>
                  </a:txBody>
                  <a:tcPr marT="0" marB="0"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MARKETING PLAN</a:t>
                      </a:r>
                      <a:endParaRPr sz="1600">
                        <a:solidFill>
                          <a:schemeClr val="lt1"/>
                        </a:solidFill>
                        <a:latin typeface="Libre Franklin Black"/>
                        <a:ea typeface="Libre Franklin Black"/>
                        <a:cs typeface="Libre Franklin Black"/>
                        <a:sym typeface="Libre Franklin Black"/>
                      </a:endParaRPr>
                    </a:p>
                  </a:txBody>
                  <a:tcPr marT="0" marB="0"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a:solidFill>
                            <a:schemeClr val="dk1"/>
                          </a:solidFill>
                          <a:latin typeface="Libre Franklin"/>
                          <a:ea typeface="Libre Franklin"/>
                          <a:cs typeface="Libre Franklin"/>
                          <a:sym typeface="Libre Franklin"/>
                        </a:rPr>
                        <a:t>It's the fourth-largest object by diameter</a:t>
                      </a:r>
                      <a:endParaRPr>
                        <a:solidFill>
                          <a:schemeClr val="dk1"/>
                        </a:solidFill>
                        <a:latin typeface="Libre Franklin"/>
                        <a:ea typeface="Libre Franklin"/>
                        <a:cs typeface="Libre Franklin"/>
                        <a:sym typeface="Libre Franklin"/>
                      </a:endParaRPr>
                    </a:p>
                  </a:txBody>
                  <a:tcPr marT="0" marB="0"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r h="815025">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BUSINESS STRUCTURE</a:t>
                      </a:r>
                      <a:endParaRPr sz="1600">
                        <a:solidFill>
                          <a:schemeClr val="lt1"/>
                        </a:solidFill>
                        <a:latin typeface="Libre Franklin Black"/>
                        <a:ea typeface="Libre Franklin Black"/>
                        <a:cs typeface="Libre Franklin Black"/>
                        <a:sym typeface="Libre Franklin Black"/>
                      </a:endParaRPr>
                    </a:p>
                  </a:txBody>
                  <a:tcPr marT="0" marB="0"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solidFill>
                            <a:schemeClr val="dk1"/>
                          </a:solidFill>
                          <a:latin typeface="Libre Franklin"/>
                          <a:ea typeface="Libre Franklin"/>
                          <a:cs typeface="Libre Franklin"/>
                          <a:sym typeface="Libre Franklin"/>
                        </a:rPr>
                        <a:t>This planet's name has nothing to do with the metal</a:t>
                      </a:r>
                      <a:endParaRPr>
                        <a:solidFill>
                          <a:schemeClr val="dk1"/>
                        </a:solidFill>
                        <a:latin typeface="Libre Franklin"/>
                        <a:ea typeface="Libre Franklin"/>
                        <a:cs typeface="Libre Franklin"/>
                        <a:sym typeface="Libre Franklin"/>
                      </a:endParaRPr>
                    </a:p>
                  </a:txBody>
                  <a:tcPr marT="0" marB="0"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FINANCIAL PLAN</a:t>
                      </a:r>
                      <a:endParaRPr sz="1600">
                        <a:solidFill>
                          <a:schemeClr val="lt1"/>
                        </a:solidFill>
                        <a:latin typeface="Libre Franklin Black"/>
                        <a:ea typeface="Libre Franklin Black"/>
                        <a:cs typeface="Libre Franklin Black"/>
                        <a:sym typeface="Libre Franklin Black"/>
                      </a:endParaRPr>
                    </a:p>
                  </a:txBody>
                  <a:tcPr marT="0" marB="0"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a:solidFill>
                            <a:schemeClr val="dk1"/>
                          </a:solidFill>
                          <a:latin typeface="Libre Franklin"/>
                          <a:ea typeface="Libre Franklin"/>
                          <a:cs typeface="Libre Franklin"/>
                          <a:sym typeface="Libre Franklin"/>
                        </a:rPr>
                        <a:t>Despite being red, Mars is actually </a:t>
                      </a:r>
                      <a:br>
                        <a:rPr lang="en">
                          <a:solidFill>
                            <a:schemeClr val="dk1"/>
                          </a:solidFill>
                          <a:latin typeface="Libre Franklin"/>
                          <a:ea typeface="Libre Franklin"/>
                          <a:cs typeface="Libre Franklin"/>
                          <a:sym typeface="Libre Franklin"/>
                        </a:rPr>
                      </a:br>
                      <a:r>
                        <a:rPr lang="en">
                          <a:solidFill>
                            <a:schemeClr val="dk1"/>
                          </a:solidFill>
                          <a:latin typeface="Libre Franklin"/>
                          <a:ea typeface="Libre Franklin"/>
                          <a:cs typeface="Libre Franklin"/>
                          <a:sym typeface="Libre Franklin"/>
                        </a:rPr>
                        <a:t>a cold place</a:t>
                      </a:r>
                      <a:endParaRPr>
                        <a:solidFill>
                          <a:schemeClr val="dk1"/>
                        </a:solidFill>
                        <a:latin typeface="Libre Franklin"/>
                        <a:ea typeface="Libre Franklin"/>
                        <a:cs typeface="Libre Franklin"/>
                        <a:sym typeface="Libre Franklin"/>
                      </a:endParaRPr>
                    </a:p>
                  </a:txBody>
                  <a:tcPr marT="0" marB="0"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84"/>
          <p:cNvSpPr txBox="1"/>
          <p:nvPr>
            <p:ph type="title"/>
          </p:nvPr>
        </p:nvSpPr>
        <p:spPr>
          <a:xfrm>
            <a:off x="720000" y="382125"/>
            <a:ext cx="41049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 ASSESSMENT MATRIX IN THE TEAM</a:t>
            </a:r>
            <a:endParaRPr/>
          </a:p>
        </p:txBody>
      </p:sp>
      <p:graphicFrame>
        <p:nvGraphicFramePr>
          <p:cNvPr id="1025" name="Google Shape;1025;p84"/>
          <p:cNvGraphicFramePr/>
          <p:nvPr/>
        </p:nvGraphicFramePr>
        <p:xfrm>
          <a:off x="1085337" y="1403214"/>
          <a:ext cx="3000000" cy="3000000"/>
        </p:xfrm>
        <a:graphic>
          <a:graphicData uri="http://schemas.openxmlformats.org/drawingml/2006/table">
            <a:tbl>
              <a:tblPr>
                <a:noFill/>
                <a:tableStyleId>{FFF4AEF8-A210-4C28-B819-FFA12939AB6F}</a:tableStyleId>
              </a:tblPr>
              <a:tblGrid>
                <a:gridCol w="1084975"/>
                <a:gridCol w="1455175"/>
                <a:gridCol w="1455175"/>
                <a:gridCol w="1455175"/>
                <a:gridCol w="1425800"/>
              </a:tblGrid>
              <a:tr h="441375">
                <a:tc>
                  <a:txBody>
                    <a:bodyPr/>
                    <a:lstStyle/>
                    <a:p>
                      <a:pPr indent="0" lvl="0" marL="0" rtl="0" algn="r">
                        <a:spcBef>
                          <a:spcPts val="0"/>
                        </a:spcBef>
                        <a:spcAft>
                          <a:spcPts val="0"/>
                        </a:spcAft>
                        <a:buNone/>
                      </a:pPr>
                      <a:r>
                        <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Libre Franklin Black"/>
                          <a:ea typeface="Libre Franklin Black"/>
                          <a:cs typeface="Libre Franklin Black"/>
                          <a:sym typeface="Libre Franklin Black"/>
                        </a:rPr>
                        <a:t>TEAM</a:t>
                      </a:r>
                      <a:endParaRPr sz="1600">
                        <a:solidFill>
                          <a:schemeClr val="dk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Libre Franklin Black"/>
                          <a:ea typeface="Libre Franklin Black"/>
                          <a:cs typeface="Libre Franklin Black"/>
                          <a:sym typeface="Libre Franklin Black"/>
                        </a:rPr>
                        <a:t>DEPT.</a:t>
                      </a:r>
                      <a:endParaRPr sz="1600">
                        <a:solidFill>
                          <a:schemeClr val="dk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Libre Franklin Black"/>
                          <a:ea typeface="Libre Franklin Black"/>
                          <a:cs typeface="Libre Franklin Black"/>
                          <a:sym typeface="Libre Franklin Black"/>
                        </a:rPr>
                        <a:t>BUSINESS</a:t>
                      </a:r>
                      <a:endParaRPr sz="1600">
                        <a:solidFill>
                          <a:schemeClr val="dk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Libre Franklin Black"/>
                          <a:ea typeface="Libre Franklin Black"/>
                          <a:cs typeface="Libre Franklin Black"/>
                          <a:sym typeface="Libre Franklin Black"/>
                        </a:rPr>
                        <a:t>COMPANY</a:t>
                      </a:r>
                      <a:endParaRPr sz="1600">
                        <a:solidFill>
                          <a:schemeClr val="dk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r h="575450">
                <a:tc>
                  <a:txBody>
                    <a:bodyPr/>
                    <a:lstStyle/>
                    <a:p>
                      <a:pPr indent="0" lvl="0" marL="0" rtl="0" algn="r">
                        <a:spcBef>
                          <a:spcPts val="0"/>
                        </a:spcBef>
                        <a:spcAft>
                          <a:spcPts val="0"/>
                        </a:spcAft>
                        <a:buNone/>
                      </a:pPr>
                      <a:r>
                        <a:rPr lang="en">
                          <a:solidFill>
                            <a:schemeClr val="dk1"/>
                          </a:solidFill>
                          <a:latin typeface="Libre Franklin"/>
                          <a:ea typeface="Libre Franklin"/>
                          <a:cs typeface="Libre Franklin"/>
                          <a:sym typeface="Libre Franklin"/>
                        </a:rPr>
                        <a:t>High</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Libre Franklin"/>
                          <a:ea typeface="Libre Franklin"/>
                          <a:cs typeface="Libre Franklin"/>
                          <a:sym typeface="Libre Franklin"/>
                        </a:rPr>
                        <a:t>Mercury</a:t>
                      </a:r>
                      <a:endParaRPr>
                        <a:solidFill>
                          <a:schemeClr val="lt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lt1"/>
                          </a:solidFill>
                          <a:latin typeface="Libre Franklin"/>
                          <a:ea typeface="Libre Franklin"/>
                          <a:cs typeface="Libre Franklin"/>
                          <a:sym typeface="Libre Franklin"/>
                        </a:rPr>
                        <a:t>Neptune</a:t>
                      </a:r>
                      <a:endParaRPr>
                        <a:solidFill>
                          <a:schemeClr val="lt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Libre Franklin"/>
                          <a:ea typeface="Libre Franklin"/>
                          <a:cs typeface="Libre Franklin"/>
                          <a:sym typeface="Libre Franklin"/>
                        </a:rPr>
                        <a:t>Saturn</a:t>
                      </a:r>
                      <a:endParaRPr>
                        <a:solidFill>
                          <a:schemeClr val="lt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lt1"/>
                          </a:solidFill>
                          <a:latin typeface="Libre Franklin"/>
                          <a:ea typeface="Libre Franklin"/>
                          <a:cs typeface="Libre Franklin"/>
                          <a:sym typeface="Libre Franklin"/>
                        </a:rPr>
                        <a:t>Saturn</a:t>
                      </a:r>
                      <a:endParaRPr>
                        <a:solidFill>
                          <a:schemeClr val="lt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4"/>
                    </a:solidFill>
                  </a:tcPr>
                </a:tc>
              </a:tr>
              <a:tr h="575450">
                <a:tc>
                  <a:txBody>
                    <a:bodyPr/>
                    <a:lstStyle/>
                    <a:p>
                      <a:pPr indent="0" lvl="0" marL="0" rtl="0" algn="r">
                        <a:spcBef>
                          <a:spcPts val="0"/>
                        </a:spcBef>
                        <a:spcAft>
                          <a:spcPts val="0"/>
                        </a:spcAft>
                        <a:buNone/>
                      </a:pPr>
                      <a:r>
                        <a:rPr lang="en">
                          <a:solidFill>
                            <a:schemeClr val="dk1"/>
                          </a:solidFill>
                          <a:latin typeface="Libre Franklin"/>
                          <a:ea typeface="Libre Franklin"/>
                          <a:cs typeface="Libre Franklin"/>
                          <a:sym typeface="Libre Franklin"/>
                        </a:rPr>
                        <a:t>Medium</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Libre Franklin"/>
                          <a:ea typeface="Libre Franklin"/>
                          <a:cs typeface="Libre Franklin"/>
                          <a:sym typeface="Libre Franklin"/>
                        </a:rPr>
                        <a:t>Mercury</a:t>
                      </a:r>
                      <a:endParaRPr>
                        <a:solidFill>
                          <a:schemeClr val="lt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lt1"/>
                          </a:solidFill>
                          <a:latin typeface="Libre Franklin"/>
                          <a:ea typeface="Libre Franklin"/>
                          <a:cs typeface="Libre Franklin"/>
                          <a:sym typeface="Libre Franklin"/>
                        </a:rPr>
                        <a:t>Neptune</a:t>
                      </a:r>
                      <a:endParaRPr>
                        <a:solidFill>
                          <a:schemeClr val="lt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Libre Franklin"/>
                          <a:ea typeface="Libre Franklin"/>
                          <a:cs typeface="Libre Franklin"/>
                          <a:sym typeface="Libre Franklin"/>
                        </a:rPr>
                        <a:t>Neptune</a:t>
                      </a:r>
                      <a:endParaRPr>
                        <a:solidFill>
                          <a:schemeClr val="lt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Libre Franklin"/>
                          <a:ea typeface="Libre Franklin"/>
                          <a:cs typeface="Libre Franklin"/>
                          <a:sym typeface="Libre Franklin"/>
                        </a:rPr>
                        <a:t>Saturn</a:t>
                      </a:r>
                      <a:endParaRPr>
                        <a:solidFill>
                          <a:schemeClr val="lt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4"/>
                    </a:solidFill>
                  </a:tcPr>
                </a:tc>
              </a:tr>
              <a:tr h="575450">
                <a:tc>
                  <a:txBody>
                    <a:bodyPr/>
                    <a:lstStyle/>
                    <a:p>
                      <a:pPr indent="0" lvl="0" marL="0" rtl="0" algn="r">
                        <a:spcBef>
                          <a:spcPts val="0"/>
                        </a:spcBef>
                        <a:spcAft>
                          <a:spcPts val="0"/>
                        </a:spcAft>
                        <a:buNone/>
                      </a:pPr>
                      <a:r>
                        <a:rPr lang="en">
                          <a:solidFill>
                            <a:schemeClr val="dk1"/>
                          </a:solidFill>
                          <a:latin typeface="Libre Franklin"/>
                          <a:ea typeface="Libre Franklin"/>
                          <a:cs typeface="Libre Franklin"/>
                          <a:sym typeface="Libre Franklin"/>
                        </a:rPr>
                        <a:t>Moderate</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Libre Franklin"/>
                          <a:ea typeface="Libre Franklin"/>
                          <a:cs typeface="Libre Franklin"/>
                          <a:sym typeface="Libre Franklin"/>
                        </a:rPr>
                        <a:t>Venus</a:t>
                      </a:r>
                      <a:endParaRPr>
                        <a:solidFill>
                          <a:schemeClr val="lt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lt1"/>
                          </a:solidFill>
                          <a:latin typeface="Libre Franklin"/>
                          <a:ea typeface="Libre Franklin"/>
                          <a:cs typeface="Libre Franklin"/>
                          <a:sym typeface="Libre Franklin"/>
                        </a:rPr>
                        <a:t>Mercury</a:t>
                      </a:r>
                      <a:endParaRPr>
                        <a:solidFill>
                          <a:schemeClr val="lt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lt1"/>
                          </a:solidFill>
                          <a:latin typeface="Libre Franklin"/>
                          <a:ea typeface="Libre Franklin"/>
                          <a:cs typeface="Libre Franklin"/>
                          <a:sym typeface="Libre Franklin"/>
                        </a:rPr>
                        <a:t>Neptune</a:t>
                      </a:r>
                      <a:endParaRPr>
                        <a:solidFill>
                          <a:schemeClr val="lt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Libre Franklin"/>
                          <a:ea typeface="Libre Franklin"/>
                          <a:cs typeface="Libre Franklin"/>
                          <a:sym typeface="Libre Franklin"/>
                        </a:rPr>
                        <a:t>Neptune</a:t>
                      </a:r>
                      <a:endParaRPr>
                        <a:solidFill>
                          <a:schemeClr val="lt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r>
              <a:tr h="575450">
                <a:tc>
                  <a:txBody>
                    <a:bodyPr/>
                    <a:lstStyle/>
                    <a:p>
                      <a:pPr indent="0" lvl="0" marL="0" rtl="0" algn="r">
                        <a:spcBef>
                          <a:spcPts val="0"/>
                        </a:spcBef>
                        <a:spcAft>
                          <a:spcPts val="0"/>
                        </a:spcAft>
                        <a:buNone/>
                      </a:pPr>
                      <a:r>
                        <a:rPr lang="en">
                          <a:solidFill>
                            <a:schemeClr val="dk1"/>
                          </a:solidFill>
                          <a:latin typeface="Libre Franklin"/>
                          <a:ea typeface="Libre Franklin"/>
                          <a:cs typeface="Libre Franklin"/>
                          <a:sym typeface="Libre Franklin"/>
                        </a:rPr>
                        <a:t>Low</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Libre Franklin"/>
                          <a:ea typeface="Libre Franklin"/>
                          <a:cs typeface="Libre Franklin"/>
                          <a:sym typeface="Libre Franklin"/>
                        </a:rPr>
                        <a:t>Venus</a:t>
                      </a:r>
                      <a:endParaRPr>
                        <a:solidFill>
                          <a:schemeClr val="lt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lt1"/>
                          </a:solidFill>
                          <a:latin typeface="Libre Franklin"/>
                          <a:ea typeface="Libre Franklin"/>
                          <a:cs typeface="Libre Franklin"/>
                          <a:sym typeface="Libre Franklin"/>
                        </a:rPr>
                        <a:t>Venus</a:t>
                      </a:r>
                      <a:endParaRPr>
                        <a:solidFill>
                          <a:schemeClr val="lt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lt1"/>
                          </a:solidFill>
                          <a:latin typeface="Libre Franklin"/>
                          <a:ea typeface="Libre Franklin"/>
                          <a:cs typeface="Libre Franklin"/>
                          <a:sym typeface="Libre Franklin"/>
                        </a:rPr>
                        <a:t>Mercury</a:t>
                      </a:r>
                      <a:endParaRPr>
                        <a:solidFill>
                          <a:schemeClr val="lt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lt1"/>
                          </a:solidFill>
                          <a:latin typeface="Libre Franklin"/>
                          <a:ea typeface="Libre Franklin"/>
                          <a:cs typeface="Libre Franklin"/>
                          <a:sym typeface="Libre Franklin"/>
                        </a:rPr>
                        <a:t>Neptune</a:t>
                      </a:r>
                      <a:endParaRPr>
                        <a:solidFill>
                          <a:schemeClr val="lt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r>
            </a:tbl>
          </a:graphicData>
        </a:graphic>
      </p:graphicFrame>
      <p:sp>
        <p:nvSpPr>
          <p:cNvPr id="1026" name="Google Shape;1026;p84"/>
          <p:cNvSpPr/>
          <p:nvPr/>
        </p:nvSpPr>
        <p:spPr>
          <a:xfrm rot="5400000">
            <a:off x="7501451" y="2869745"/>
            <a:ext cx="1731900" cy="2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ibre Franklin Black"/>
                <a:ea typeface="Libre Franklin Black"/>
                <a:cs typeface="Libre Franklin Black"/>
                <a:sym typeface="Libre Franklin Black"/>
              </a:rPr>
              <a:t>COMPLEXITY</a:t>
            </a:r>
            <a:endParaRPr sz="1200">
              <a:solidFill>
                <a:schemeClr val="dk1"/>
              </a:solidFill>
              <a:latin typeface="Libre Franklin Black"/>
              <a:ea typeface="Libre Franklin Black"/>
              <a:cs typeface="Libre Franklin Black"/>
              <a:sym typeface="Libre Franklin Black"/>
            </a:endParaRPr>
          </a:p>
        </p:txBody>
      </p:sp>
      <p:sp>
        <p:nvSpPr>
          <p:cNvPr id="1027" name="Google Shape;1027;p84"/>
          <p:cNvSpPr/>
          <p:nvPr/>
        </p:nvSpPr>
        <p:spPr>
          <a:xfrm rot="10800000">
            <a:off x="8013985" y="1924621"/>
            <a:ext cx="189300" cy="2133000"/>
          </a:xfrm>
          <a:prstGeom prst="leftBrace">
            <a:avLst>
              <a:gd fmla="val 50000" name="adj1"/>
              <a:gd fmla="val 50000" name="adj2"/>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84"/>
          <p:cNvGrpSpPr/>
          <p:nvPr/>
        </p:nvGrpSpPr>
        <p:grpSpPr>
          <a:xfrm>
            <a:off x="2266467" y="4194361"/>
            <a:ext cx="5638200" cy="478425"/>
            <a:chOff x="2266467" y="4194361"/>
            <a:chExt cx="5638200" cy="478425"/>
          </a:xfrm>
        </p:grpSpPr>
        <p:sp>
          <p:nvSpPr>
            <p:cNvPr id="1029" name="Google Shape;1029;p84"/>
            <p:cNvSpPr/>
            <p:nvPr/>
          </p:nvSpPr>
          <p:spPr>
            <a:xfrm>
              <a:off x="2576787" y="4430086"/>
              <a:ext cx="5017500" cy="2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ibre Franklin Black"/>
                  <a:ea typeface="Libre Franklin Black"/>
                  <a:cs typeface="Libre Franklin Black"/>
                  <a:sym typeface="Libre Franklin Black"/>
                </a:rPr>
                <a:t>DIMENSION</a:t>
              </a:r>
              <a:endParaRPr sz="1200">
                <a:solidFill>
                  <a:schemeClr val="dk1"/>
                </a:solidFill>
                <a:latin typeface="Libre Franklin Black"/>
                <a:ea typeface="Libre Franklin Black"/>
                <a:cs typeface="Libre Franklin Black"/>
                <a:sym typeface="Libre Franklin Black"/>
              </a:endParaRPr>
            </a:p>
          </p:txBody>
        </p:sp>
        <p:sp>
          <p:nvSpPr>
            <p:cNvPr id="1030" name="Google Shape;1030;p84"/>
            <p:cNvSpPr/>
            <p:nvPr/>
          </p:nvSpPr>
          <p:spPr>
            <a:xfrm rot="-5400000">
              <a:off x="4990917" y="1469911"/>
              <a:ext cx="189300" cy="5638200"/>
            </a:xfrm>
            <a:prstGeom prst="leftBrace">
              <a:avLst>
                <a:gd fmla="val 50000" name="adj1"/>
                <a:gd fmla="val 50000" name="adj2"/>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85"/>
          <p:cNvSpPr/>
          <p:nvPr/>
        </p:nvSpPr>
        <p:spPr>
          <a:xfrm>
            <a:off x="6476404" y="1147249"/>
            <a:ext cx="1296000" cy="129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5"/>
          <p:cNvSpPr txBox="1"/>
          <p:nvPr>
            <p:ph type="title"/>
          </p:nvPr>
        </p:nvSpPr>
        <p:spPr>
          <a:xfrm flipH="1">
            <a:off x="2428045" y="2513650"/>
            <a:ext cx="5450400" cy="135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IMPLEMENTING CHANGES</a:t>
            </a:r>
            <a:endParaRPr/>
          </a:p>
        </p:txBody>
      </p:sp>
      <p:sp>
        <p:nvSpPr>
          <p:cNvPr id="1037" name="Google Shape;1037;p85"/>
          <p:cNvSpPr txBox="1"/>
          <p:nvPr>
            <p:ph idx="2" type="title"/>
          </p:nvPr>
        </p:nvSpPr>
        <p:spPr>
          <a:xfrm flipH="1">
            <a:off x="6595804" y="1413942"/>
            <a:ext cx="1057200" cy="76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4</a:t>
            </a:r>
            <a:endParaRPr>
              <a:solidFill>
                <a:schemeClr val="accent2"/>
              </a:solidFill>
            </a:endParaRPr>
          </a:p>
        </p:txBody>
      </p:sp>
      <p:sp>
        <p:nvSpPr>
          <p:cNvPr id="1038" name="Google Shape;1038;p85"/>
          <p:cNvSpPr txBox="1"/>
          <p:nvPr>
            <p:ph idx="1" type="subTitle"/>
          </p:nvPr>
        </p:nvSpPr>
        <p:spPr>
          <a:xfrm flipH="1">
            <a:off x="2428049" y="3706497"/>
            <a:ext cx="5450400" cy="42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could enter a subtitle here if you need it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86"/>
          <p:cNvSpPr txBox="1"/>
          <p:nvPr>
            <p:ph type="title"/>
          </p:nvPr>
        </p:nvSpPr>
        <p:spPr>
          <a:xfrm>
            <a:off x="720000" y="382125"/>
            <a:ext cx="29085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a:t>
            </a:r>
            <a:r>
              <a:rPr lang="en"/>
              <a:t>LEAN SIX SIGMA TOOLS</a:t>
            </a:r>
            <a:endParaRPr/>
          </a:p>
        </p:txBody>
      </p:sp>
      <p:sp>
        <p:nvSpPr>
          <p:cNvPr id="1044" name="Google Shape;1044;p86"/>
          <p:cNvSpPr txBox="1"/>
          <p:nvPr>
            <p:ph idx="4294967295" type="subTitle"/>
          </p:nvPr>
        </p:nvSpPr>
        <p:spPr>
          <a:xfrm>
            <a:off x="5900135" y="1455525"/>
            <a:ext cx="24816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CATEGORIZE</a:t>
            </a:r>
            <a:endParaRPr sz="2000">
              <a:latin typeface="Libre Franklin Black"/>
              <a:ea typeface="Libre Franklin Black"/>
              <a:cs typeface="Libre Franklin Black"/>
              <a:sym typeface="Libre Franklin Black"/>
            </a:endParaRPr>
          </a:p>
        </p:txBody>
      </p:sp>
      <p:sp>
        <p:nvSpPr>
          <p:cNvPr id="1045" name="Google Shape;1045;p86"/>
          <p:cNvSpPr txBox="1"/>
          <p:nvPr>
            <p:ph idx="4294967295" type="subTitle"/>
          </p:nvPr>
        </p:nvSpPr>
        <p:spPr>
          <a:xfrm>
            <a:off x="5900135" y="2579312"/>
            <a:ext cx="24816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SELECT</a:t>
            </a:r>
            <a:endParaRPr sz="2000">
              <a:latin typeface="Libre Franklin Black"/>
              <a:ea typeface="Libre Franklin Black"/>
              <a:cs typeface="Libre Franklin Black"/>
              <a:sym typeface="Libre Franklin Black"/>
            </a:endParaRPr>
          </a:p>
        </p:txBody>
      </p:sp>
      <p:sp>
        <p:nvSpPr>
          <p:cNvPr id="1046" name="Google Shape;1046;p86"/>
          <p:cNvSpPr txBox="1"/>
          <p:nvPr>
            <p:ph idx="4294967295" type="subTitle"/>
          </p:nvPr>
        </p:nvSpPr>
        <p:spPr>
          <a:xfrm>
            <a:off x="5900135" y="1826925"/>
            <a:ext cx="2481600" cy="52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a gas giant and the biggest planet</a:t>
            </a:r>
            <a:endParaRPr/>
          </a:p>
        </p:txBody>
      </p:sp>
      <p:sp>
        <p:nvSpPr>
          <p:cNvPr id="1047" name="Google Shape;1047;p86"/>
          <p:cNvSpPr txBox="1"/>
          <p:nvPr>
            <p:ph idx="4294967295" type="subTitle"/>
          </p:nvPr>
        </p:nvSpPr>
        <p:spPr>
          <a:xfrm>
            <a:off x="5900135" y="3703100"/>
            <a:ext cx="24816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IMPLEMENT</a:t>
            </a:r>
            <a:endParaRPr sz="2000">
              <a:latin typeface="Libre Franklin Black"/>
              <a:ea typeface="Libre Franklin Black"/>
              <a:cs typeface="Libre Franklin Black"/>
              <a:sym typeface="Libre Franklin Black"/>
            </a:endParaRPr>
          </a:p>
        </p:txBody>
      </p:sp>
      <p:sp>
        <p:nvSpPr>
          <p:cNvPr id="1048" name="Google Shape;1048;p86"/>
          <p:cNvSpPr txBox="1"/>
          <p:nvPr>
            <p:ph idx="4294967295" type="subTitle"/>
          </p:nvPr>
        </p:nvSpPr>
        <p:spPr>
          <a:xfrm>
            <a:off x="5900135" y="2950713"/>
            <a:ext cx="2481600" cy="52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1049" name="Google Shape;1049;p86"/>
          <p:cNvSpPr txBox="1"/>
          <p:nvPr>
            <p:ph idx="4294967295" type="subTitle"/>
          </p:nvPr>
        </p:nvSpPr>
        <p:spPr>
          <a:xfrm>
            <a:off x="5900135" y="4074500"/>
            <a:ext cx="2481600" cy="52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 is the farthest planet from the Sun</a:t>
            </a:r>
            <a:endParaRPr/>
          </a:p>
        </p:txBody>
      </p:sp>
      <p:sp>
        <p:nvSpPr>
          <p:cNvPr id="1050" name="Google Shape;1050;p86"/>
          <p:cNvSpPr txBox="1"/>
          <p:nvPr>
            <p:ph idx="4294967295" type="subTitle"/>
          </p:nvPr>
        </p:nvSpPr>
        <p:spPr>
          <a:xfrm flipH="1">
            <a:off x="1149846" y="1455525"/>
            <a:ext cx="2481600" cy="37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000">
                <a:latin typeface="Libre Franklin Black"/>
                <a:ea typeface="Libre Franklin Black"/>
                <a:cs typeface="Libre Franklin Black"/>
                <a:sym typeface="Libre Franklin Black"/>
              </a:rPr>
              <a:t>MONITOR</a:t>
            </a:r>
            <a:endParaRPr sz="2000">
              <a:latin typeface="Libre Franklin Black"/>
              <a:ea typeface="Libre Franklin Black"/>
              <a:cs typeface="Libre Franklin Black"/>
              <a:sym typeface="Libre Franklin Black"/>
            </a:endParaRPr>
          </a:p>
        </p:txBody>
      </p:sp>
      <p:sp>
        <p:nvSpPr>
          <p:cNvPr id="1051" name="Google Shape;1051;p86"/>
          <p:cNvSpPr txBox="1"/>
          <p:nvPr>
            <p:ph idx="4294967295" type="subTitle"/>
          </p:nvPr>
        </p:nvSpPr>
        <p:spPr>
          <a:xfrm flipH="1">
            <a:off x="1149846" y="2579312"/>
            <a:ext cx="2481600" cy="37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000">
                <a:latin typeface="Libre Franklin Black"/>
                <a:ea typeface="Libre Franklin Black"/>
                <a:cs typeface="Libre Franklin Black"/>
                <a:sym typeface="Libre Franklin Black"/>
              </a:rPr>
              <a:t>AUTHORIZE</a:t>
            </a:r>
            <a:endParaRPr sz="2000">
              <a:latin typeface="Libre Franklin Black"/>
              <a:ea typeface="Libre Franklin Black"/>
              <a:cs typeface="Libre Franklin Black"/>
              <a:sym typeface="Libre Franklin Black"/>
            </a:endParaRPr>
          </a:p>
        </p:txBody>
      </p:sp>
      <p:sp>
        <p:nvSpPr>
          <p:cNvPr id="1052" name="Google Shape;1052;p86"/>
          <p:cNvSpPr txBox="1"/>
          <p:nvPr>
            <p:ph idx="4294967295" type="subTitle"/>
          </p:nvPr>
        </p:nvSpPr>
        <p:spPr>
          <a:xfrm flipH="1">
            <a:off x="1149846" y="1826925"/>
            <a:ext cx="2481600" cy="524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Despite being red, Mars is actually a cold place</a:t>
            </a:r>
            <a:endParaRPr/>
          </a:p>
        </p:txBody>
      </p:sp>
      <p:sp>
        <p:nvSpPr>
          <p:cNvPr id="1053" name="Google Shape;1053;p86"/>
          <p:cNvSpPr txBox="1"/>
          <p:nvPr>
            <p:ph idx="4294967295" type="subTitle"/>
          </p:nvPr>
        </p:nvSpPr>
        <p:spPr>
          <a:xfrm flipH="1">
            <a:off x="1149846" y="3703100"/>
            <a:ext cx="2481600" cy="37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000">
                <a:latin typeface="Libre Franklin Black"/>
                <a:ea typeface="Libre Franklin Black"/>
                <a:cs typeface="Libre Franklin Black"/>
                <a:sym typeface="Libre Franklin Black"/>
              </a:rPr>
              <a:t>ASSESS</a:t>
            </a:r>
            <a:endParaRPr sz="2000">
              <a:latin typeface="Libre Franklin Black"/>
              <a:ea typeface="Libre Franklin Black"/>
              <a:cs typeface="Libre Franklin Black"/>
              <a:sym typeface="Libre Franklin Black"/>
            </a:endParaRPr>
          </a:p>
        </p:txBody>
      </p:sp>
      <p:sp>
        <p:nvSpPr>
          <p:cNvPr id="1054" name="Google Shape;1054;p86"/>
          <p:cNvSpPr txBox="1"/>
          <p:nvPr>
            <p:ph idx="4294967295" type="subTitle"/>
          </p:nvPr>
        </p:nvSpPr>
        <p:spPr>
          <a:xfrm flipH="1">
            <a:off x="1149846" y="2950713"/>
            <a:ext cx="2481600" cy="524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 has a beautiful name, but it’s very hot</a:t>
            </a:r>
            <a:endParaRPr/>
          </a:p>
        </p:txBody>
      </p:sp>
      <p:sp>
        <p:nvSpPr>
          <p:cNvPr id="1055" name="Google Shape;1055;p86"/>
          <p:cNvSpPr txBox="1"/>
          <p:nvPr>
            <p:ph idx="4294967295" type="subTitle"/>
          </p:nvPr>
        </p:nvSpPr>
        <p:spPr>
          <a:xfrm flipH="1">
            <a:off x="1149846" y="4074500"/>
            <a:ext cx="2481600" cy="524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 is the closest planet to the Sun</a:t>
            </a:r>
            <a:endParaRPr/>
          </a:p>
        </p:txBody>
      </p:sp>
      <p:grpSp>
        <p:nvGrpSpPr>
          <p:cNvPr id="1056" name="Google Shape;1056;p86"/>
          <p:cNvGrpSpPr/>
          <p:nvPr/>
        </p:nvGrpSpPr>
        <p:grpSpPr>
          <a:xfrm>
            <a:off x="3757810" y="1465493"/>
            <a:ext cx="2015961" cy="3143075"/>
            <a:chOff x="3752815" y="1465493"/>
            <a:chExt cx="2015961" cy="3143075"/>
          </a:xfrm>
        </p:grpSpPr>
        <p:grpSp>
          <p:nvGrpSpPr>
            <p:cNvPr id="1057" name="Google Shape;1057;p86"/>
            <p:cNvGrpSpPr/>
            <p:nvPr/>
          </p:nvGrpSpPr>
          <p:grpSpPr>
            <a:xfrm>
              <a:off x="3752815" y="1465493"/>
              <a:ext cx="1048385" cy="895500"/>
              <a:chOff x="3752815" y="1465493"/>
              <a:chExt cx="1048385" cy="895500"/>
            </a:xfrm>
          </p:grpSpPr>
          <p:sp>
            <p:nvSpPr>
              <p:cNvPr id="1058" name="Google Shape;1058;p86"/>
              <p:cNvSpPr/>
              <p:nvPr/>
            </p:nvSpPr>
            <p:spPr>
              <a:xfrm rot="5400000">
                <a:off x="4572300" y="1798643"/>
                <a:ext cx="228600" cy="2292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6"/>
              <p:cNvSpPr/>
              <p:nvPr/>
            </p:nvSpPr>
            <p:spPr>
              <a:xfrm flipH="1">
                <a:off x="3752815" y="1465493"/>
                <a:ext cx="895500" cy="895500"/>
              </a:xfrm>
              <a:prstGeom prst="rect">
                <a:avLst/>
              </a:prstGeom>
              <a:gradFill>
                <a:gsLst>
                  <a:gs pos="0">
                    <a:schemeClr val="accent3"/>
                  </a:gs>
                  <a:gs pos="50000">
                    <a:schemeClr val="accent2"/>
                  </a:gs>
                  <a:gs pos="100000">
                    <a:schemeClr val="accent4"/>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86"/>
            <p:cNvGrpSpPr/>
            <p:nvPr/>
          </p:nvGrpSpPr>
          <p:grpSpPr>
            <a:xfrm>
              <a:off x="4873276" y="1465493"/>
              <a:ext cx="895500" cy="1048385"/>
              <a:chOff x="4873276" y="1465493"/>
              <a:chExt cx="895500" cy="1048385"/>
            </a:xfrm>
          </p:grpSpPr>
          <p:sp>
            <p:nvSpPr>
              <p:cNvPr id="1061" name="Google Shape;1061;p86"/>
              <p:cNvSpPr/>
              <p:nvPr/>
            </p:nvSpPr>
            <p:spPr>
              <a:xfrm rot="10800000">
                <a:off x="5206726" y="2284678"/>
                <a:ext cx="228600" cy="2292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6"/>
              <p:cNvSpPr/>
              <p:nvPr/>
            </p:nvSpPr>
            <p:spPr>
              <a:xfrm>
                <a:off x="4873276" y="1465493"/>
                <a:ext cx="895500" cy="895500"/>
              </a:xfrm>
              <a:prstGeom prst="rect">
                <a:avLst/>
              </a:prstGeom>
              <a:gradFill>
                <a:gsLst>
                  <a:gs pos="0">
                    <a:schemeClr val="lt2"/>
                  </a:gs>
                  <a:gs pos="5000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86"/>
            <p:cNvGrpSpPr/>
            <p:nvPr/>
          </p:nvGrpSpPr>
          <p:grpSpPr>
            <a:xfrm>
              <a:off x="4873276" y="2589281"/>
              <a:ext cx="895500" cy="1048385"/>
              <a:chOff x="4873276" y="2589281"/>
              <a:chExt cx="895500" cy="1048385"/>
            </a:xfrm>
          </p:grpSpPr>
          <p:sp>
            <p:nvSpPr>
              <p:cNvPr id="1064" name="Google Shape;1064;p86"/>
              <p:cNvSpPr/>
              <p:nvPr/>
            </p:nvSpPr>
            <p:spPr>
              <a:xfrm rot="10800000">
                <a:off x="5206726" y="3408465"/>
                <a:ext cx="228600" cy="2292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6"/>
              <p:cNvSpPr/>
              <p:nvPr/>
            </p:nvSpPr>
            <p:spPr>
              <a:xfrm>
                <a:off x="4873276" y="2589281"/>
                <a:ext cx="895500" cy="895500"/>
              </a:xfrm>
              <a:prstGeom prst="rect">
                <a:avLst/>
              </a:prstGeom>
              <a:gradFill>
                <a:gsLst>
                  <a:gs pos="0">
                    <a:schemeClr val="lt2"/>
                  </a:gs>
                  <a:gs pos="50000">
                    <a:schemeClr val="dk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86"/>
            <p:cNvGrpSpPr/>
            <p:nvPr/>
          </p:nvGrpSpPr>
          <p:grpSpPr>
            <a:xfrm>
              <a:off x="4720392" y="3713068"/>
              <a:ext cx="1048385" cy="895500"/>
              <a:chOff x="4720392" y="3713068"/>
              <a:chExt cx="1048385" cy="895500"/>
            </a:xfrm>
          </p:grpSpPr>
          <p:sp>
            <p:nvSpPr>
              <p:cNvPr id="1067" name="Google Shape;1067;p86"/>
              <p:cNvSpPr/>
              <p:nvPr/>
            </p:nvSpPr>
            <p:spPr>
              <a:xfrm rot="-5400000">
                <a:off x="4720692" y="4046218"/>
                <a:ext cx="228600" cy="2292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6"/>
              <p:cNvSpPr/>
              <p:nvPr/>
            </p:nvSpPr>
            <p:spPr>
              <a:xfrm>
                <a:off x="4873276" y="3713068"/>
                <a:ext cx="895500" cy="895500"/>
              </a:xfrm>
              <a:prstGeom prst="rect">
                <a:avLst/>
              </a:prstGeom>
              <a:gradFill>
                <a:gsLst>
                  <a:gs pos="0">
                    <a:schemeClr val="accent3"/>
                  </a:gs>
                  <a:gs pos="50000">
                    <a:schemeClr val="accent2"/>
                  </a:gs>
                  <a:gs pos="100000">
                    <a:schemeClr val="accent4"/>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86"/>
            <p:cNvGrpSpPr/>
            <p:nvPr/>
          </p:nvGrpSpPr>
          <p:grpSpPr>
            <a:xfrm>
              <a:off x="3752815" y="3560183"/>
              <a:ext cx="895500" cy="1048385"/>
              <a:chOff x="3752815" y="3560183"/>
              <a:chExt cx="895500" cy="1048385"/>
            </a:xfrm>
          </p:grpSpPr>
          <p:sp>
            <p:nvSpPr>
              <p:cNvPr id="1070" name="Google Shape;1070;p86"/>
              <p:cNvSpPr/>
              <p:nvPr/>
            </p:nvSpPr>
            <p:spPr>
              <a:xfrm>
                <a:off x="4086265" y="3560183"/>
                <a:ext cx="228600" cy="2292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86"/>
              <p:cNvSpPr/>
              <p:nvPr/>
            </p:nvSpPr>
            <p:spPr>
              <a:xfrm flipH="1">
                <a:off x="3752815" y="3713068"/>
                <a:ext cx="895500" cy="895500"/>
              </a:xfrm>
              <a:prstGeom prst="rect">
                <a:avLst/>
              </a:prstGeom>
              <a:gradFill>
                <a:gsLst>
                  <a:gs pos="0">
                    <a:schemeClr val="lt2"/>
                  </a:gs>
                  <a:gs pos="50000">
                    <a:schemeClr val="dk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86"/>
            <p:cNvGrpSpPr/>
            <p:nvPr/>
          </p:nvGrpSpPr>
          <p:grpSpPr>
            <a:xfrm>
              <a:off x="3752815" y="2436396"/>
              <a:ext cx="895500" cy="1048385"/>
              <a:chOff x="3752815" y="2436396"/>
              <a:chExt cx="895500" cy="1048385"/>
            </a:xfrm>
          </p:grpSpPr>
          <p:sp>
            <p:nvSpPr>
              <p:cNvPr id="1073" name="Google Shape;1073;p86"/>
              <p:cNvSpPr/>
              <p:nvPr/>
            </p:nvSpPr>
            <p:spPr>
              <a:xfrm>
                <a:off x="4086265" y="2436396"/>
                <a:ext cx="228600" cy="2292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86"/>
              <p:cNvSpPr/>
              <p:nvPr/>
            </p:nvSpPr>
            <p:spPr>
              <a:xfrm flipH="1">
                <a:off x="3752815" y="2589281"/>
                <a:ext cx="895500" cy="895500"/>
              </a:xfrm>
              <a:prstGeom prst="rect">
                <a:avLst/>
              </a:prstGeom>
              <a:gradFill>
                <a:gsLst>
                  <a:gs pos="0">
                    <a:schemeClr val="accent2"/>
                  </a:gs>
                  <a:gs pos="5000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5" name="Google Shape;1075;p86"/>
          <p:cNvGrpSpPr/>
          <p:nvPr/>
        </p:nvGrpSpPr>
        <p:grpSpPr>
          <a:xfrm>
            <a:off x="5114100" y="3948915"/>
            <a:ext cx="423843" cy="423806"/>
            <a:chOff x="-4478975" y="3251700"/>
            <a:chExt cx="293825" cy="293800"/>
          </a:xfrm>
        </p:grpSpPr>
        <p:sp>
          <p:nvSpPr>
            <p:cNvPr id="1076" name="Google Shape;1076;p8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8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8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86"/>
          <p:cNvGrpSpPr/>
          <p:nvPr/>
        </p:nvGrpSpPr>
        <p:grpSpPr>
          <a:xfrm>
            <a:off x="3994793" y="1703612"/>
            <a:ext cx="421535" cy="419263"/>
            <a:chOff x="-4118225" y="3253275"/>
            <a:chExt cx="292225" cy="290650"/>
          </a:xfrm>
        </p:grpSpPr>
        <p:sp>
          <p:nvSpPr>
            <p:cNvPr id="1080" name="Google Shape;1080;p8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8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86"/>
          <p:cNvGrpSpPr/>
          <p:nvPr/>
        </p:nvGrpSpPr>
        <p:grpSpPr>
          <a:xfrm>
            <a:off x="4081181" y="2826822"/>
            <a:ext cx="426078" cy="420417"/>
            <a:chOff x="-1951475" y="3597450"/>
            <a:chExt cx="295375" cy="291450"/>
          </a:xfrm>
        </p:grpSpPr>
        <p:sp>
          <p:nvSpPr>
            <p:cNvPr id="1083" name="Google Shape;1083;p8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8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8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86"/>
          <p:cNvGrpSpPr/>
          <p:nvPr/>
        </p:nvGrpSpPr>
        <p:grpSpPr>
          <a:xfrm>
            <a:off x="3982856" y="3950610"/>
            <a:ext cx="445408" cy="420417"/>
            <a:chOff x="-1960150" y="3956600"/>
            <a:chExt cx="308775" cy="291450"/>
          </a:xfrm>
        </p:grpSpPr>
        <p:sp>
          <p:nvSpPr>
            <p:cNvPr id="1088" name="Google Shape;1088;p8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8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86"/>
          <p:cNvGrpSpPr/>
          <p:nvPr/>
        </p:nvGrpSpPr>
        <p:grpSpPr>
          <a:xfrm>
            <a:off x="5115254" y="2826245"/>
            <a:ext cx="421535" cy="421571"/>
            <a:chOff x="-5251625" y="3272950"/>
            <a:chExt cx="292225" cy="292250"/>
          </a:xfrm>
        </p:grpSpPr>
        <p:sp>
          <p:nvSpPr>
            <p:cNvPr id="1091" name="Google Shape;1091;p8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8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8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86"/>
          <p:cNvGrpSpPr/>
          <p:nvPr/>
        </p:nvGrpSpPr>
        <p:grpSpPr>
          <a:xfrm>
            <a:off x="5165795" y="1703053"/>
            <a:ext cx="320451" cy="420381"/>
            <a:chOff x="-3365275" y="3253275"/>
            <a:chExt cx="222150" cy="291425"/>
          </a:xfrm>
        </p:grpSpPr>
        <p:sp>
          <p:nvSpPr>
            <p:cNvPr id="1095" name="Google Shape;1095;p8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8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grpSp>
        <p:nvGrpSpPr>
          <p:cNvPr id="1101" name="Google Shape;1101;p87"/>
          <p:cNvGrpSpPr/>
          <p:nvPr/>
        </p:nvGrpSpPr>
        <p:grpSpPr>
          <a:xfrm>
            <a:off x="1096750" y="1458089"/>
            <a:ext cx="7327300" cy="3150411"/>
            <a:chOff x="1096750" y="1458089"/>
            <a:chExt cx="7327300" cy="3150411"/>
          </a:xfrm>
        </p:grpSpPr>
        <p:grpSp>
          <p:nvGrpSpPr>
            <p:cNvPr id="1102" name="Google Shape;1102;p87"/>
            <p:cNvGrpSpPr/>
            <p:nvPr/>
          </p:nvGrpSpPr>
          <p:grpSpPr>
            <a:xfrm rot="-5400000">
              <a:off x="-363856" y="2918694"/>
              <a:ext cx="3150411" cy="229200"/>
              <a:chOff x="5273739" y="2319050"/>
              <a:chExt cx="3150411" cy="229200"/>
            </a:xfrm>
          </p:grpSpPr>
          <p:sp>
            <p:nvSpPr>
              <p:cNvPr id="1103" name="Google Shape;1103;p87"/>
              <p:cNvSpPr/>
              <p:nvPr/>
            </p:nvSpPr>
            <p:spPr>
              <a:xfrm>
                <a:off x="5273739" y="2319050"/>
                <a:ext cx="2836800" cy="229200"/>
              </a:xfrm>
              <a:prstGeom prst="rect">
                <a:avLst/>
              </a:prstGeom>
              <a:gradFill>
                <a:gsLst>
                  <a:gs pos="0">
                    <a:schemeClr val="dk2"/>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7"/>
              <p:cNvSpPr/>
              <p:nvPr/>
            </p:nvSpPr>
            <p:spPr>
              <a:xfrm rot="5400000">
                <a:off x="8195250" y="2318946"/>
                <a:ext cx="228600" cy="2292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87"/>
            <p:cNvGrpSpPr/>
            <p:nvPr/>
          </p:nvGrpSpPr>
          <p:grpSpPr>
            <a:xfrm rot="5400000">
              <a:off x="6734281" y="2918719"/>
              <a:ext cx="3150338" cy="229200"/>
              <a:chOff x="5273812" y="2319050"/>
              <a:chExt cx="3150338" cy="229200"/>
            </a:xfrm>
          </p:grpSpPr>
          <p:sp>
            <p:nvSpPr>
              <p:cNvPr id="1106" name="Google Shape;1106;p87"/>
              <p:cNvSpPr/>
              <p:nvPr/>
            </p:nvSpPr>
            <p:spPr>
              <a:xfrm rot="10800000">
                <a:off x="5273812" y="2319050"/>
                <a:ext cx="2828100" cy="229200"/>
              </a:xfrm>
              <a:prstGeom prst="rect">
                <a:avLst/>
              </a:prstGeom>
              <a:gradFill>
                <a:gsLst>
                  <a:gs pos="0">
                    <a:schemeClr val="dk2"/>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7"/>
              <p:cNvSpPr/>
              <p:nvPr/>
            </p:nvSpPr>
            <p:spPr>
              <a:xfrm rot="5400000">
                <a:off x="8195250" y="2318946"/>
                <a:ext cx="228600" cy="2292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08" name="Google Shape;1108;p87"/>
          <p:cNvSpPr txBox="1"/>
          <p:nvPr>
            <p:ph type="title"/>
          </p:nvPr>
        </p:nvSpPr>
        <p:spPr>
          <a:xfrm>
            <a:off x="720000" y="382125"/>
            <a:ext cx="41049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STRATEGY &amp; SALES</a:t>
            </a:r>
            <a:endParaRPr/>
          </a:p>
          <a:p>
            <a:pPr indent="0" lvl="0" marL="0" rtl="0" algn="l">
              <a:spcBef>
                <a:spcPts val="0"/>
              </a:spcBef>
              <a:spcAft>
                <a:spcPts val="0"/>
              </a:spcAft>
              <a:buNone/>
            </a:pPr>
            <a:r>
              <a:rPr lang="en"/>
              <a:t>IMPLEMENTATION PLAN</a:t>
            </a:r>
            <a:endParaRPr/>
          </a:p>
        </p:txBody>
      </p:sp>
      <p:graphicFrame>
        <p:nvGraphicFramePr>
          <p:cNvPr id="1109" name="Google Shape;1109;p87"/>
          <p:cNvGraphicFramePr/>
          <p:nvPr/>
        </p:nvGraphicFramePr>
        <p:xfrm>
          <a:off x="1450625" y="1403225"/>
          <a:ext cx="3000000" cy="3000000"/>
        </p:xfrm>
        <a:graphic>
          <a:graphicData uri="http://schemas.openxmlformats.org/drawingml/2006/table">
            <a:tbl>
              <a:tblPr>
                <a:noFill/>
                <a:tableStyleId>{FFF4AEF8-A210-4C28-B819-FFA12939AB6F}</a:tableStyleId>
              </a:tblPr>
              <a:tblGrid>
                <a:gridCol w="658125"/>
                <a:gridCol w="2980700"/>
                <a:gridCol w="2980700"/>
              </a:tblGrid>
              <a:tr h="652025">
                <a:tc>
                  <a:txBody>
                    <a:bodyPr/>
                    <a:lstStyle/>
                    <a:p>
                      <a:pPr indent="0" lvl="0" marL="0" rtl="0" algn="ctr">
                        <a:spcBef>
                          <a:spcPts val="0"/>
                        </a:spcBef>
                        <a:spcAft>
                          <a:spcPts val="0"/>
                        </a:spcAft>
                        <a:buNone/>
                      </a:pPr>
                      <a:r>
                        <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INTERNAL ANALYSIS</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a:solidFill>
                            <a:schemeClr val="dk1"/>
                          </a:solidFill>
                          <a:latin typeface="Libre Franklin"/>
                          <a:ea typeface="Libre Franklin"/>
                          <a:cs typeface="Libre Franklin"/>
                          <a:sym typeface="Libre Franklin"/>
                        </a:rPr>
                        <a:t>Mercury is the closest planet to the Sun and the smallest one</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r h="652025">
                <a:tc>
                  <a:txBody>
                    <a:bodyPr/>
                    <a:lstStyle/>
                    <a:p>
                      <a:pPr indent="0" lvl="0" marL="0" rtl="0" algn="ctr">
                        <a:spcBef>
                          <a:spcPts val="0"/>
                        </a:spcBef>
                        <a:spcAft>
                          <a:spcPts val="0"/>
                        </a:spcAft>
                        <a:buNone/>
                      </a:pPr>
                      <a:r>
                        <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EXTERNAL</a:t>
                      </a:r>
                      <a:r>
                        <a:rPr lang="en" sz="1600">
                          <a:solidFill>
                            <a:schemeClr val="lt1"/>
                          </a:solidFill>
                          <a:latin typeface="Libre Franklin Black"/>
                          <a:ea typeface="Libre Franklin Black"/>
                          <a:cs typeface="Libre Franklin Black"/>
                          <a:sym typeface="Libre Franklin Black"/>
                        </a:rPr>
                        <a:t> ANALYSIS</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1600"/>
                        </a:spcAft>
                        <a:buNone/>
                      </a:pPr>
                      <a:r>
                        <a:rPr lang="en">
                          <a:solidFill>
                            <a:schemeClr val="dk1"/>
                          </a:solidFill>
                          <a:latin typeface="Libre Franklin"/>
                          <a:ea typeface="Libre Franklin"/>
                          <a:cs typeface="Libre Franklin"/>
                          <a:sym typeface="Libre Franklin"/>
                        </a:rPr>
                        <a:t>Venus has a beautiful name and is the second planet from the Sun</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r h="652025">
                <a:tc>
                  <a:txBody>
                    <a:bodyPr/>
                    <a:lstStyle/>
                    <a:p>
                      <a:pPr indent="0" lvl="0" marL="0" rtl="0" algn="ctr">
                        <a:spcBef>
                          <a:spcPts val="0"/>
                        </a:spcBef>
                        <a:spcAft>
                          <a:spcPts val="0"/>
                        </a:spcAft>
                        <a:buNone/>
                      </a:pPr>
                      <a:r>
                        <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SALES STRATEGY</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a:solidFill>
                            <a:schemeClr val="dk1"/>
                          </a:solidFill>
                          <a:latin typeface="Libre Franklin"/>
                          <a:ea typeface="Libre Franklin"/>
                          <a:cs typeface="Libre Franklin"/>
                          <a:sym typeface="Libre Franklin"/>
                        </a:rPr>
                        <a:t>Earth is the third planet from the Sun and the only that harbors life</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r h="652025">
                <a:tc>
                  <a:txBody>
                    <a:bodyPr/>
                    <a:lstStyle/>
                    <a:p>
                      <a:pPr indent="0" lvl="0" marL="0" rtl="0" algn="ctr">
                        <a:spcBef>
                          <a:spcPts val="0"/>
                        </a:spcBef>
                        <a:spcAft>
                          <a:spcPts val="0"/>
                        </a:spcAft>
                        <a:buNone/>
                      </a:pPr>
                      <a:r>
                        <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SALES PLAN</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a:solidFill>
                            <a:schemeClr val="dk1"/>
                          </a:solidFill>
                          <a:latin typeface="Libre Franklin"/>
                          <a:ea typeface="Libre Franklin"/>
                          <a:cs typeface="Libre Franklin"/>
                          <a:sym typeface="Libre Franklin"/>
                        </a:rPr>
                        <a:t>Jupiter is a gas giant and the biggest planet of them all</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r h="652025">
                <a:tc>
                  <a:txBody>
                    <a:bodyPr/>
                    <a:lstStyle/>
                    <a:p>
                      <a:pPr indent="0" lvl="0" marL="0" rtl="0" algn="ctr">
                        <a:spcBef>
                          <a:spcPts val="0"/>
                        </a:spcBef>
                        <a:spcAft>
                          <a:spcPts val="0"/>
                        </a:spcAft>
                        <a:buNone/>
                      </a:pPr>
                      <a:r>
                        <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600">
                          <a:solidFill>
                            <a:schemeClr val="lt1"/>
                          </a:solidFill>
                          <a:latin typeface="Libre Franklin Black"/>
                          <a:ea typeface="Libre Franklin Black"/>
                          <a:cs typeface="Libre Franklin Black"/>
                          <a:sym typeface="Libre Franklin Black"/>
                        </a:rPr>
                        <a:t>IMPLEMENTATION</a:t>
                      </a:r>
                      <a:endParaRPr sz="1600">
                        <a:solidFill>
                          <a:schemeClr val="lt1"/>
                        </a:solidFill>
                        <a:latin typeface="Libre Franklin Black"/>
                        <a:ea typeface="Libre Franklin Black"/>
                        <a:cs typeface="Libre Franklin Black"/>
                        <a:sym typeface="Libre Franklin Black"/>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solidFill>
                            <a:schemeClr val="dk1"/>
                          </a:solidFill>
                          <a:latin typeface="Libre Franklin"/>
                          <a:ea typeface="Libre Franklin"/>
                          <a:cs typeface="Libre Franklin"/>
                          <a:sym typeface="Libre Franklin"/>
                        </a:rPr>
                        <a:t>It's the fourth-largest object by diameter in the Solar System</a:t>
                      </a:r>
                      <a:endParaRPr>
                        <a:solidFill>
                          <a:schemeClr val="dk1"/>
                        </a:solidFill>
                        <a:latin typeface="Libre Franklin"/>
                        <a:ea typeface="Libre Franklin"/>
                        <a:cs typeface="Libre Franklin"/>
                        <a:sym typeface="Libre Franklin"/>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tcPr>
                </a:tc>
              </a:tr>
            </a:tbl>
          </a:graphicData>
        </a:graphic>
      </p:graphicFrame>
      <p:grpSp>
        <p:nvGrpSpPr>
          <p:cNvPr id="1110" name="Google Shape;1110;p87"/>
          <p:cNvGrpSpPr/>
          <p:nvPr/>
        </p:nvGrpSpPr>
        <p:grpSpPr>
          <a:xfrm>
            <a:off x="1613217" y="1560874"/>
            <a:ext cx="339253" cy="339253"/>
            <a:chOff x="3271200" y="1435075"/>
            <a:chExt cx="481825" cy="481825"/>
          </a:xfrm>
        </p:grpSpPr>
        <p:sp>
          <p:nvSpPr>
            <p:cNvPr id="1111" name="Google Shape;1111;p8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12" name="Google Shape;1112;p8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13" name="Google Shape;1113;p87"/>
          <p:cNvGrpSpPr/>
          <p:nvPr/>
        </p:nvGrpSpPr>
        <p:grpSpPr>
          <a:xfrm>
            <a:off x="1612742" y="2884242"/>
            <a:ext cx="340204" cy="298116"/>
            <a:chOff x="899850" y="871450"/>
            <a:chExt cx="483175" cy="423400"/>
          </a:xfrm>
        </p:grpSpPr>
        <p:sp>
          <p:nvSpPr>
            <p:cNvPr id="1114" name="Google Shape;1114;p8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15" name="Google Shape;1115;p8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16" name="Google Shape;1116;p8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17" name="Google Shape;1117;p8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18" name="Google Shape;1118;p87"/>
          <p:cNvGrpSpPr/>
          <p:nvPr/>
        </p:nvGrpSpPr>
        <p:grpSpPr>
          <a:xfrm>
            <a:off x="1613217" y="2212274"/>
            <a:ext cx="339253" cy="339253"/>
            <a:chOff x="4456875" y="1435075"/>
            <a:chExt cx="481825" cy="481825"/>
          </a:xfrm>
        </p:grpSpPr>
        <p:sp>
          <p:nvSpPr>
            <p:cNvPr id="1119" name="Google Shape;1119;p8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20" name="Google Shape;1120;p8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21" name="Google Shape;1121;p8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22" name="Google Shape;1122;p8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23" name="Google Shape;1123;p8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24" name="Google Shape;1124;p8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25" name="Google Shape;1125;p8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26" name="Google Shape;1126;p8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27" name="Google Shape;1127;p8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28" name="Google Shape;1128;p8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29" name="Google Shape;1129;p8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30" name="Google Shape;1130;p8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31" name="Google Shape;1131;p8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32" name="Google Shape;1132;p8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33" name="Google Shape;1133;p8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34" name="Google Shape;1134;p8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35" name="Google Shape;1135;p8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36" name="Google Shape;1136;p8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37" name="Google Shape;1137;p8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38" name="Google Shape;1138;p87"/>
          <p:cNvGrpSpPr/>
          <p:nvPr/>
        </p:nvGrpSpPr>
        <p:grpSpPr>
          <a:xfrm>
            <a:off x="1613217" y="3515074"/>
            <a:ext cx="339253" cy="339253"/>
            <a:chOff x="1492675" y="2620775"/>
            <a:chExt cx="481825" cy="481825"/>
          </a:xfrm>
        </p:grpSpPr>
        <p:sp>
          <p:nvSpPr>
            <p:cNvPr id="1139" name="Google Shape;1139;p8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40" name="Google Shape;1140;p8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41" name="Google Shape;1141;p87"/>
          <p:cNvGrpSpPr/>
          <p:nvPr/>
        </p:nvGrpSpPr>
        <p:grpSpPr>
          <a:xfrm>
            <a:off x="1613217" y="4177079"/>
            <a:ext cx="339253" cy="318042"/>
            <a:chOff x="5049725" y="2635825"/>
            <a:chExt cx="481825" cy="451700"/>
          </a:xfrm>
        </p:grpSpPr>
        <p:sp>
          <p:nvSpPr>
            <p:cNvPr id="1142" name="Google Shape;1142;p8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43" name="Google Shape;1143;p8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44" name="Google Shape;1144;p8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88"/>
          <p:cNvSpPr txBox="1"/>
          <p:nvPr>
            <p:ph type="title"/>
          </p:nvPr>
        </p:nvSpPr>
        <p:spPr>
          <a:xfrm>
            <a:off x="720000" y="382125"/>
            <a:ext cx="38520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TRACKING PERCENTAGE CHART</a:t>
            </a:r>
            <a:endParaRPr/>
          </a:p>
        </p:txBody>
      </p:sp>
      <p:sp>
        <p:nvSpPr>
          <p:cNvPr id="1150" name="Google Shape;1150;p88"/>
          <p:cNvSpPr txBox="1"/>
          <p:nvPr>
            <p:ph idx="4294967295" type="subTitle"/>
          </p:nvPr>
        </p:nvSpPr>
        <p:spPr>
          <a:xfrm>
            <a:off x="1104372" y="1769975"/>
            <a:ext cx="23304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VENUS</a:t>
            </a:r>
            <a:endParaRPr sz="2000">
              <a:latin typeface="Libre Franklin Black"/>
              <a:ea typeface="Libre Franklin Black"/>
              <a:cs typeface="Libre Franklin Black"/>
              <a:sym typeface="Libre Franklin Black"/>
            </a:endParaRPr>
          </a:p>
        </p:txBody>
      </p:sp>
      <p:sp>
        <p:nvSpPr>
          <p:cNvPr id="1151" name="Google Shape;1151;p88"/>
          <p:cNvSpPr txBox="1"/>
          <p:nvPr>
            <p:ph idx="4294967295" type="subTitle"/>
          </p:nvPr>
        </p:nvSpPr>
        <p:spPr>
          <a:xfrm>
            <a:off x="1104372" y="2112029"/>
            <a:ext cx="2330400" cy="26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 has a nice name</a:t>
            </a:r>
            <a:endParaRPr/>
          </a:p>
        </p:txBody>
      </p:sp>
      <p:sp>
        <p:nvSpPr>
          <p:cNvPr id="1152" name="Google Shape;1152;p88"/>
          <p:cNvSpPr txBox="1"/>
          <p:nvPr>
            <p:ph idx="4294967295" type="title"/>
          </p:nvPr>
        </p:nvSpPr>
        <p:spPr>
          <a:xfrm>
            <a:off x="1474947" y="1375748"/>
            <a:ext cx="19599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40</a:t>
            </a:r>
            <a:r>
              <a:rPr lang="en">
                <a:solidFill>
                  <a:schemeClr val="dk1"/>
                </a:solidFill>
              </a:rPr>
              <a:t>%</a:t>
            </a:r>
            <a:endParaRPr>
              <a:solidFill>
                <a:schemeClr val="dk1"/>
              </a:solidFill>
            </a:endParaRPr>
          </a:p>
        </p:txBody>
      </p:sp>
      <p:sp>
        <p:nvSpPr>
          <p:cNvPr id="1153" name="Google Shape;1153;p88"/>
          <p:cNvSpPr/>
          <p:nvPr/>
        </p:nvSpPr>
        <p:spPr>
          <a:xfrm>
            <a:off x="1226847" y="1457498"/>
            <a:ext cx="248100" cy="24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88"/>
          <p:cNvSpPr txBox="1"/>
          <p:nvPr>
            <p:ph idx="4294967295" type="subTitle"/>
          </p:nvPr>
        </p:nvSpPr>
        <p:spPr>
          <a:xfrm>
            <a:off x="1104372" y="2914644"/>
            <a:ext cx="23304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MARS</a:t>
            </a:r>
            <a:endParaRPr sz="2000">
              <a:latin typeface="Libre Franklin Black"/>
              <a:ea typeface="Libre Franklin Black"/>
              <a:cs typeface="Libre Franklin Black"/>
              <a:sym typeface="Libre Franklin Black"/>
            </a:endParaRPr>
          </a:p>
        </p:txBody>
      </p:sp>
      <p:sp>
        <p:nvSpPr>
          <p:cNvPr id="1155" name="Google Shape;1155;p88"/>
          <p:cNvSpPr txBox="1"/>
          <p:nvPr>
            <p:ph idx="4294967295" type="subTitle"/>
          </p:nvPr>
        </p:nvSpPr>
        <p:spPr>
          <a:xfrm>
            <a:off x="1104372" y="3256699"/>
            <a:ext cx="2330400" cy="26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 cold place</a:t>
            </a:r>
            <a:endParaRPr/>
          </a:p>
        </p:txBody>
      </p:sp>
      <p:sp>
        <p:nvSpPr>
          <p:cNvPr id="1156" name="Google Shape;1156;p88"/>
          <p:cNvSpPr txBox="1"/>
          <p:nvPr>
            <p:ph idx="4294967295" type="title"/>
          </p:nvPr>
        </p:nvSpPr>
        <p:spPr>
          <a:xfrm>
            <a:off x="1474947" y="2520418"/>
            <a:ext cx="19599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30</a:t>
            </a:r>
            <a:r>
              <a:rPr lang="en">
                <a:solidFill>
                  <a:schemeClr val="dk1"/>
                </a:solidFill>
              </a:rPr>
              <a:t>%</a:t>
            </a:r>
            <a:endParaRPr>
              <a:solidFill>
                <a:schemeClr val="dk1"/>
              </a:solidFill>
            </a:endParaRPr>
          </a:p>
        </p:txBody>
      </p:sp>
      <p:sp>
        <p:nvSpPr>
          <p:cNvPr id="1157" name="Google Shape;1157;p88"/>
          <p:cNvSpPr/>
          <p:nvPr/>
        </p:nvSpPr>
        <p:spPr>
          <a:xfrm>
            <a:off x="1226847" y="2601943"/>
            <a:ext cx="248100" cy="248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88"/>
          <p:cNvSpPr txBox="1"/>
          <p:nvPr>
            <p:ph idx="4294967295" type="subTitle"/>
          </p:nvPr>
        </p:nvSpPr>
        <p:spPr>
          <a:xfrm>
            <a:off x="1104372" y="4059314"/>
            <a:ext cx="23304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SATURN</a:t>
            </a:r>
            <a:endParaRPr sz="2000">
              <a:latin typeface="Libre Franklin Black"/>
              <a:ea typeface="Libre Franklin Black"/>
              <a:cs typeface="Libre Franklin Black"/>
              <a:sym typeface="Libre Franklin Black"/>
            </a:endParaRPr>
          </a:p>
        </p:txBody>
      </p:sp>
      <p:sp>
        <p:nvSpPr>
          <p:cNvPr id="1159" name="Google Shape;1159;p88"/>
          <p:cNvSpPr txBox="1"/>
          <p:nvPr>
            <p:ph idx="4294967295" type="subTitle"/>
          </p:nvPr>
        </p:nvSpPr>
        <p:spPr>
          <a:xfrm>
            <a:off x="1104372" y="4401369"/>
            <a:ext cx="2330400" cy="26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a gas giant</a:t>
            </a:r>
            <a:endParaRPr/>
          </a:p>
        </p:txBody>
      </p:sp>
      <p:sp>
        <p:nvSpPr>
          <p:cNvPr id="1160" name="Google Shape;1160;p88"/>
          <p:cNvSpPr txBox="1"/>
          <p:nvPr>
            <p:ph idx="4294967295" type="title"/>
          </p:nvPr>
        </p:nvSpPr>
        <p:spPr>
          <a:xfrm>
            <a:off x="1474947" y="3665088"/>
            <a:ext cx="19599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30</a:t>
            </a:r>
            <a:r>
              <a:rPr lang="en">
                <a:solidFill>
                  <a:schemeClr val="dk1"/>
                </a:solidFill>
              </a:rPr>
              <a:t>%</a:t>
            </a:r>
            <a:endParaRPr>
              <a:solidFill>
                <a:schemeClr val="dk1"/>
              </a:solidFill>
            </a:endParaRPr>
          </a:p>
        </p:txBody>
      </p:sp>
      <p:sp>
        <p:nvSpPr>
          <p:cNvPr id="1161" name="Google Shape;1161;p88"/>
          <p:cNvSpPr/>
          <p:nvPr/>
        </p:nvSpPr>
        <p:spPr>
          <a:xfrm>
            <a:off x="1226847" y="3746388"/>
            <a:ext cx="248100" cy="248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88"/>
          <p:cNvSpPr txBox="1"/>
          <p:nvPr/>
        </p:nvSpPr>
        <p:spPr>
          <a:xfrm>
            <a:off x="3857496" y="4251252"/>
            <a:ext cx="4415700" cy="42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ibre Franklin"/>
                <a:ea typeface="Libre Franklin"/>
                <a:cs typeface="Libre Franklin"/>
                <a:sym typeface="Libre Franklin"/>
              </a:rPr>
              <a:t>* To modify this graph, click on it, follow the link, change the data and paste the new graph here, replacing this one</a:t>
            </a:r>
            <a:endParaRPr sz="1200">
              <a:solidFill>
                <a:schemeClr val="dk1"/>
              </a:solidFill>
              <a:latin typeface="Libre Franklin"/>
              <a:ea typeface="Libre Franklin"/>
              <a:cs typeface="Libre Franklin"/>
              <a:sym typeface="Libre Franklin"/>
            </a:endParaRPr>
          </a:p>
        </p:txBody>
      </p:sp>
      <p:pic>
        <p:nvPicPr>
          <p:cNvPr id="1163" name="Google Shape;1163;p88">
            <a:hlinkClick r:id="rId3"/>
          </p:cNvPr>
          <p:cNvPicPr preferRelativeResize="0"/>
          <p:nvPr/>
        </p:nvPicPr>
        <p:blipFill rotWithShape="1">
          <a:blip r:embed="rId4">
            <a:alphaModFix/>
          </a:blip>
          <a:srcRect b="0" l="0" r="0" t="7510"/>
          <a:stretch/>
        </p:blipFill>
        <p:spPr>
          <a:xfrm>
            <a:off x="3710825" y="1457500"/>
            <a:ext cx="4709050" cy="2793750"/>
          </a:xfrm>
          <a:prstGeom prst="rect">
            <a:avLst/>
          </a:prstGeom>
          <a:noFill/>
          <a:ln>
            <a:noFill/>
          </a:ln>
        </p:spPr>
      </p:pic>
      <p:cxnSp>
        <p:nvCxnSpPr>
          <p:cNvPr id="1164" name="Google Shape;1164;p88"/>
          <p:cNvCxnSpPr/>
          <p:nvPr/>
        </p:nvCxnSpPr>
        <p:spPr>
          <a:xfrm>
            <a:off x="3863950" y="1455975"/>
            <a:ext cx="0" cy="2421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1949100" y="3283592"/>
            <a:ext cx="4380300" cy="4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304" name="Google Shape;304;p44"/>
          <p:cNvSpPr txBox="1"/>
          <p:nvPr>
            <p:ph idx="1" type="subTitle"/>
          </p:nvPr>
        </p:nvSpPr>
        <p:spPr>
          <a:xfrm>
            <a:off x="1949100" y="1457600"/>
            <a:ext cx="6474900" cy="165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89"/>
          <p:cNvSpPr txBox="1"/>
          <p:nvPr>
            <p:ph idx="1" type="subTitle"/>
          </p:nvPr>
        </p:nvSpPr>
        <p:spPr>
          <a:xfrm>
            <a:off x="1096750" y="1957779"/>
            <a:ext cx="2920800" cy="215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Right-click on it and then choose "Replace image" (in Google Slides) or "Change Picture" (in PPT) so you can add yours</a:t>
            </a:r>
            <a:endParaRPr/>
          </a:p>
        </p:txBody>
      </p:sp>
      <p:sp>
        <p:nvSpPr>
          <p:cNvPr id="1170" name="Google Shape;1170;p89"/>
          <p:cNvSpPr txBox="1"/>
          <p:nvPr>
            <p:ph type="title"/>
          </p:nvPr>
        </p:nvSpPr>
        <p:spPr>
          <a:xfrm>
            <a:off x="720000" y="382125"/>
            <a:ext cx="31479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SOFTWARE &amp; APPLICATION</a:t>
            </a:r>
            <a:endParaRPr/>
          </a:p>
        </p:txBody>
      </p:sp>
      <p:grpSp>
        <p:nvGrpSpPr>
          <p:cNvPr id="1171" name="Google Shape;1171;p89"/>
          <p:cNvGrpSpPr/>
          <p:nvPr/>
        </p:nvGrpSpPr>
        <p:grpSpPr>
          <a:xfrm>
            <a:off x="4305309" y="1450787"/>
            <a:ext cx="4121700" cy="3157601"/>
            <a:chOff x="4305309" y="1450787"/>
            <a:chExt cx="4121700" cy="3157601"/>
          </a:xfrm>
        </p:grpSpPr>
        <p:grpSp>
          <p:nvGrpSpPr>
            <p:cNvPr id="1172" name="Google Shape;1172;p89"/>
            <p:cNvGrpSpPr/>
            <p:nvPr/>
          </p:nvGrpSpPr>
          <p:grpSpPr>
            <a:xfrm>
              <a:off x="5276370" y="4104204"/>
              <a:ext cx="2186652" cy="504184"/>
              <a:chOff x="5479575" y="3987925"/>
              <a:chExt cx="2043600" cy="471200"/>
            </a:xfrm>
          </p:grpSpPr>
          <p:sp>
            <p:nvSpPr>
              <p:cNvPr id="1173" name="Google Shape;1173;p89"/>
              <p:cNvSpPr/>
              <p:nvPr/>
            </p:nvSpPr>
            <p:spPr>
              <a:xfrm>
                <a:off x="5884168" y="3987925"/>
                <a:ext cx="1227900" cy="418800"/>
              </a:xfrm>
              <a:prstGeom prst="trapezoid">
                <a:avLst>
                  <a:gd fmla="val 25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9"/>
              <p:cNvSpPr/>
              <p:nvPr/>
            </p:nvSpPr>
            <p:spPr>
              <a:xfrm>
                <a:off x="5479575" y="4326825"/>
                <a:ext cx="2043600" cy="13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5" name="Google Shape;1175;p89"/>
            <p:cNvSpPr/>
            <p:nvPr/>
          </p:nvSpPr>
          <p:spPr>
            <a:xfrm rot="5400000">
              <a:off x="5027259" y="728837"/>
              <a:ext cx="2677800" cy="4121700"/>
            </a:xfrm>
            <a:prstGeom prst="roundRect">
              <a:avLst>
                <a:gd fmla="val 4377" name="adj"/>
              </a:avLst>
            </a:prstGeom>
            <a:gradFill>
              <a:gsLst>
                <a:gs pos="0">
                  <a:schemeClr val="lt2"/>
                </a:gs>
                <a:gs pos="50000">
                  <a:schemeClr val="accent1"/>
                </a:gs>
                <a:gs pos="100000">
                  <a:schemeClr val="accent3"/>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76" name="Google Shape;1176;p89"/>
          <p:cNvPicPr preferRelativeResize="0"/>
          <p:nvPr/>
        </p:nvPicPr>
        <p:blipFill rotWithShape="1">
          <a:blip r:embed="rId3">
            <a:alphaModFix/>
          </a:blip>
          <a:srcRect b="2078" l="787" r="797" t="796"/>
          <a:stretch/>
        </p:blipFill>
        <p:spPr>
          <a:xfrm>
            <a:off x="4520264" y="1671704"/>
            <a:ext cx="3691800" cy="2235900"/>
          </a:xfrm>
          <a:prstGeom prst="roundRect">
            <a:avLst>
              <a:gd fmla="val 2029" name="adj"/>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pic>
        <p:nvPicPr>
          <p:cNvPr id="1181" name="Google Shape;1181;p90"/>
          <p:cNvPicPr preferRelativeResize="0"/>
          <p:nvPr/>
        </p:nvPicPr>
        <p:blipFill rotWithShape="1">
          <a:blip r:embed="rId3">
            <a:alphaModFix/>
          </a:blip>
          <a:srcRect b="7734" l="15215" r="10633" t="1166"/>
          <a:stretch/>
        </p:blipFill>
        <p:spPr>
          <a:xfrm>
            <a:off x="4572050" y="1455525"/>
            <a:ext cx="3852000" cy="3157726"/>
          </a:xfrm>
          <a:prstGeom prst="rect">
            <a:avLst/>
          </a:prstGeom>
          <a:noFill/>
          <a:ln>
            <a:noFill/>
          </a:ln>
        </p:spPr>
      </p:pic>
      <p:sp>
        <p:nvSpPr>
          <p:cNvPr id="1182" name="Google Shape;1182;p90"/>
          <p:cNvSpPr txBox="1"/>
          <p:nvPr>
            <p:ph idx="1" type="subTitle"/>
          </p:nvPr>
        </p:nvSpPr>
        <p:spPr>
          <a:xfrm>
            <a:off x="1096750" y="1898950"/>
            <a:ext cx="27312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MARTH</a:t>
            </a:r>
            <a:r>
              <a:rPr lang="en"/>
              <a:t>A LOPES</a:t>
            </a:r>
            <a:endParaRPr/>
          </a:p>
        </p:txBody>
      </p:sp>
      <p:sp>
        <p:nvSpPr>
          <p:cNvPr id="1183" name="Google Shape;1183;p90"/>
          <p:cNvSpPr txBox="1"/>
          <p:nvPr>
            <p:ph idx="2" type="subTitle"/>
          </p:nvPr>
        </p:nvSpPr>
        <p:spPr>
          <a:xfrm>
            <a:off x="1096750" y="2287300"/>
            <a:ext cx="2731200" cy="61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can talk a bit about this person</a:t>
            </a:r>
            <a:endParaRPr/>
          </a:p>
        </p:txBody>
      </p:sp>
      <p:sp>
        <p:nvSpPr>
          <p:cNvPr id="1184" name="Google Shape;1184;p90"/>
          <p:cNvSpPr txBox="1"/>
          <p:nvPr>
            <p:ph idx="4" type="subTitle"/>
          </p:nvPr>
        </p:nvSpPr>
        <p:spPr>
          <a:xfrm>
            <a:off x="1096750" y="3580025"/>
            <a:ext cx="2731200" cy="61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can talk a bit about this person</a:t>
            </a:r>
            <a:endParaRPr/>
          </a:p>
        </p:txBody>
      </p:sp>
      <p:sp>
        <p:nvSpPr>
          <p:cNvPr id="1185" name="Google Shape;1185;p90"/>
          <p:cNvSpPr txBox="1"/>
          <p:nvPr>
            <p:ph idx="3" type="subTitle"/>
          </p:nvPr>
        </p:nvSpPr>
        <p:spPr>
          <a:xfrm>
            <a:off x="1096750" y="3191675"/>
            <a:ext cx="27312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GREG DOE</a:t>
            </a:r>
            <a:endParaRPr/>
          </a:p>
        </p:txBody>
      </p:sp>
      <p:sp>
        <p:nvSpPr>
          <p:cNvPr id="1186" name="Google Shape;1186;p90"/>
          <p:cNvSpPr txBox="1"/>
          <p:nvPr>
            <p:ph type="title"/>
          </p:nvPr>
        </p:nvSpPr>
        <p:spPr>
          <a:xfrm>
            <a:off x="720000" y="382125"/>
            <a:ext cx="38520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TEAM OF SPECIAL ADVISERS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91"/>
          <p:cNvSpPr txBox="1"/>
          <p:nvPr/>
        </p:nvSpPr>
        <p:spPr>
          <a:xfrm>
            <a:off x="2777700" y="4223849"/>
            <a:ext cx="3588600" cy="25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Libre Franklin"/>
                <a:ea typeface="Libre Franklin"/>
                <a:cs typeface="Libre Franklin"/>
                <a:sym typeface="Libre Franklin"/>
              </a:rPr>
              <a:t>Please keep this slide for attribution</a:t>
            </a:r>
            <a:endParaRPr sz="1200">
              <a:solidFill>
                <a:schemeClr val="dk1"/>
              </a:solidFill>
              <a:latin typeface="Libre Franklin"/>
              <a:ea typeface="Libre Franklin"/>
              <a:cs typeface="Libre Franklin"/>
              <a:sym typeface="Libre Franklin"/>
            </a:endParaRPr>
          </a:p>
        </p:txBody>
      </p:sp>
      <p:sp>
        <p:nvSpPr>
          <p:cNvPr id="1192" name="Google Shape;1192;p91"/>
          <p:cNvSpPr txBox="1"/>
          <p:nvPr>
            <p:ph type="title"/>
          </p:nvPr>
        </p:nvSpPr>
        <p:spPr>
          <a:xfrm>
            <a:off x="2649450" y="664575"/>
            <a:ext cx="3852000" cy="9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THANKS!</a:t>
            </a:r>
            <a:endParaRPr>
              <a:solidFill>
                <a:schemeClr val="lt1"/>
              </a:solidFill>
            </a:endParaRPr>
          </a:p>
        </p:txBody>
      </p:sp>
      <p:sp>
        <p:nvSpPr>
          <p:cNvPr id="1193" name="Google Shape;1193;p91"/>
          <p:cNvSpPr txBox="1"/>
          <p:nvPr>
            <p:ph idx="1" type="subTitle"/>
          </p:nvPr>
        </p:nvSpPr>
        <p:spPr>
          <a:xfrm>
            <a:off x="2646000" y="1580967"/>
            <a:ext cx="3852000" cy="10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+91 620 421 838</a:t>
            </a:r>
            <a:endParaRPr/>
          </a:p>
          <a:p>
            <a:pPr indent="0" lvl="0" marL="0" rtl="0" algn="ctr">
              <a:spcBef>
                <a:spcPts val="0"/>
              </a:spcBef>
              <a:spcAft>
                <a:spcPts val="0"/>
              </a:spcAft>
              <a:buNone/>
            </a:pPr>
            <a:r>
              <a:rPr lang="en"/>
              <a:t>yourcompany.com</a:t>
            </a:r>
            <a:endParaRPr/>
          </a:p>
        </p:txBody>
      </p:sp>
      <p:sp>
        <p:nvSpPr>
          <p:cNvPr id="1194" name="Google Shape;1194;p91"/>
          <p:cNvSpPr/>
          <p:nvPr/>
        </p:nvSpPr>
        <p:spPr>
          <a:xfrm>
            <a:off x="3281738" y="2842225"/>
            <a:ext cx="568200" cy="56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91"/>
          <p:cNvSpPr/>
          <p:nvPr/>
        </p:nvSpPr>
        <p:spPr>
          <a:xfrm>
            <a:off x="3952513" y="2842225"/>
            <a:ext cx="568200" cy="56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91"/>
          <p:cNvSpPr/>
          <p:nvPr/>
        </p:nvSpPr>
        <p:spPr>
          <a:xfrm>
            <a:off x="4623288" y="2842225"/>
            <a:ext cx="568200" cy="56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91"/>
          <p:cNvSpPr/>
          <p:nvPr/>
        </p:nvSpPr>
        <p:spPr>
          <a:xfrm>
            <a:off x="5294063" y="2842225"/>
            <a:ext cx="568200" cy="5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8" name="Google Shape;1198;p91"/>
          <p:cNvGrpSpPr/>
          <p:nvPr/>
        </p:nvGrpSpPr>
        <p:grpSpPr>
          <a:xfrm>
            <a:off x="5388361" y="2936524"/>
            <a:ext cx="379604" cy="379604"/>
            <a:chOff x="4933458" y="1687279"/>
            <a:chExt cx="397907" cy="397907"/>
          </a:xfrm>
        </p:grpSpPr>
        <p:sp>
          <p:nvSpPr>
            <p:cNvPr id="1199" name="Google Shape;1199;p9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9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91"/>
          <p:cNvGrpSpPr/>
          <p:nvPr/>
        </p:nvGrpSpPr>
        <p:grpSpPr>
          <a:xfrm>
            <a:off x="4717596" y="2936534"/>
            <a:ext cx="379584" cy="379584"/>
            <a:chOff x="1379798" y="1723250"/>
            <a:chExt cx="397887" cy="397887"/>
          </a:xfrm>
        </p:grpSpPr>
        <p:sp>
          <p:nvSpPr>
            <p:cNvPr id="1202" name="Google Shape;1202;p9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9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9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9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91"/>
          <p:cNvGrpSpPr/>
          <p:nvPr/>
        </p:nvGrpSpPr>
        <p:grpSpPr>
          <a:xfrm>
            <a:off x="3376036" y="2936534"/>
            <a:ext cx="379604" cy="379584"/>
            <a:chOff x="266768" y="1721375"/>
            <a:chExt cx="397907" cy="397887"/>
          </a:xfrm>
        </p:grpSpPr>
        <p:sp>
          <p:nvSpPr>
            <p:cNvPr id="1207" name="Google Shape;1207;p9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9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91"/>
          <p:cNvGrpSpPr/>
          <p:nvPr/>
        </p:nvGrpSpPr>
        <p:grpSpPr>
          <a:xfrm>
            <a:off x="4046831" y="2936534"/>
            <a:ext cx="379564" cy="379584"/>
            <a:chOff x="864491" y="1723250"/>
            <a:chExt cx="397866" cy="397887"/>
          </a:xfrm>
        </p:grpSpPr>
        <p:sp>
          <p:nvSpPr>
            <p:cNvPr id="1210" name="Google Shape;1210;p9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9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9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3" name="Google Shape;1213;p91"/>
          <p:cNvSpPr/>
          <p:nvPr/>
        </p:nvSpPr>
        <p:spPr>
          <a:xfrm>
            <a:off x="3088479" y="904034"/>
            <a:ext cx="2973936" cy="484000"/>
          </a:xfrm>
          <a:prstGeom prst="rect">
            <a:avLst/>
          </a:prstGeom>
        </p:spPr>
        <p:txBody>
          <a:bodyPr>
            <a:prstTxWarp prst="textPlain"/>
          </a:bodyPr>
          <a:lstStyle/>
          <a:p>
            <a:pPr lvl="0" algn="ctr"/>
            <a:r>
              <a:rPr b="0" i="0">
                <a:ln>
                  <a:noFill/>
                </a:ln>
                <a:gradFill>
                  <a:gsLst>
                    <a:gs pos="0">
                      <a:schemeClr val="accent2"/>
                    </a:gs>
                    <a:gs pos="50000">
                      <a:schemeClr val="dk2"/>
                    </a:gs>
                    <a:gs pos="100000">
                      <a:schemeClr val="accent4"/>
                    </a:gs>
                  </a:gsLst>
                  <a:lin ang="2698631" scaled="0"/>
                </a:gradFill>
                <a:latin typeface="Libre Franklin;900"/>
              </a:rPr>
              <a:t>THANKS!</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92"/>
          <p:cNvSpPr txBox="1"/>
          <p:nvPr>
            <p:ph idx="1" type="body"/>
          </p:nvPr>
        </p:nvSpPr>
        <p:spPr>
          <a:xfrm>
            <a:off x="4928125" y="1455525"/>
            <a:ext cx="3375600" cy="314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PHOTOS</a:t>
            </a:r>
            <a:endParaRPr sz="2000">
              <a:latin typeface="Libre Franklin Black"/>
              <a:ea typeface="Libre Franklin Black"/>
              <a:cs typeface="Libre Franklin Black"/>
              <a:sym typeface="Libre Franklin Black"/>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solidFill>
                  <a:schemeClr val="hlink"/>
                </a:solidFill>
                <a:uFill>
                  <a:noFill/>
                </a:uFill>
                <a:hlinkClick r:id="rId3"/>
              </a:rPr>
              <a:t>C</a:t>
            </a:r>
            <a:r>
              <a:rPr lang="en">
                <a:solidFill>
                  <a:schemeClr val="hlink"/>
                </a:solidFill>
                <a:uFill>
                  <a:noFill/>
                </a:uFill>
                <a:hlinkClick r:id="rId4"/>
              </a:rPr>
              <a:t>lose up sticky note with product backlog</a:t>
            </a:r>
            <a:endParaRPr/>
          </a:p>
          <a:p>
            <a:pPr indent="-330200" lvl="0" marL="457200" rtl="0" algn="l">
              <a:spcBef>
                <a:spcPts val="0"/>
              </a:spcBef>
              <a:spcAft>
                <a:spcPts val="0"/>
              </a:spcAft>
              <a:buSzPts val="1600"/>
              <a:buChar char="■"/>
            </a:pPr>
            <a:r>
              <a:rPr lang="en">
                <a:solidFill>
                  <a:schemeClr val="hlink"/>
                </a:solidFill>
                <a:uFill>
                  <a:noFill/>
                </a:uFill>
                <a:hlinkClick r:id="rId5"/>
              </a:rPr>
              <a:t>Close up adult man working</a:t>
            </a:r>
            <a:endParaRPr/>
          </a:p>
          <a:p>
            <a:pPr indent="-330200" lvl="0" marL="457200" rtl="0" algn="l">
              <a:spcBef>
                <a:spcPts val="0"/>
              </a:spcBef>
              <a:spcAft>
                <a:spcPts val="0"/>
              </a:spcAft>
              <a:buSzPts val="1600"/>
              <a:buChar char="■"/>
            </a:pPr>
            <a:r>
              <a:rPr lang="en">
                <a:solidFill>
                  <a:schemeClr val="hlink"/>
                </a:solidFill>
                <a:uFill>
                  <a:noFill/>
                </a:uFill>
                <a:hlinkClick r:id="rId6"/>
              </a:rPr>
              <a:t>Man preparing business plan</a:t>
            </a:r>
            <a:endParaRPr/>
          </a:p>
          <a:p>
            <a:pPr indent="-330200" lvl="0" marL="457200" rtl="0" algn="l">
              <a:spcBef>
                <a:spcPts val="0"/>
              </a:spcBef>
              <a:spcAft>
                <a:spcPts val="0"/>
              </a:spcAft>
              <a:buSzPts val="1600"/>
              <a:buChar char="■"/>
            </a:pPr>
            <a:r>
              <a:rPr lang="en">
                <a:solidFill>
                  <a:schemeClr val="hlink"/>
                </a:solidFill>
                <a:uFill>
                  <a:noFill/>
                </a:uFill>
                <a:hlinkClick r:id="rId7"/>
              </a:rPr>
              <a:t>Close up business analysis table</a:t>
            </a:r>
            <a:endParaRPr/>
          </a:p>
          <a:p>
            <a:pPr indent="-330200" lvl="0" marL="457200" rtl="0" algn="l">
              <a:spcBef>
                <a:spcPts val="0"/>
              </a:spcBef>
              <a:spcAft>
                <a:spcPts val="0"/>
              </a:spcAft>
              <a:buSzPts val="1600"/>
              <a:buChar char="■"/>
            </a:pPr>
            <a:r>
              <a:rPr lang="en">
                <a:solidFill>
                  <a:schemeClr val="hlink"/>
                </a:solidFill>
                <a:uFill>
                  <a:noFill/>
                </a:uFill>
                <a:hlinkClick r:id="rId8"/>
              </a:rPr>
              <a:t>Colleagues planning business project</a:t>
            </a:r>
            <a:endParaRPr/>
          </a:p>
          <a:p>
            <a:pPr indent="-330200" lvl="0" marL="457200" rtl="0" algn="l">
              <a:spcBef>
                <a:spcPts val="0"/>
              </a:spcBef>
              <a:spcAft>
                <a:spcPts val="0"/>
              </a:spcAft>
              <a:buSzPts val="1600"/>
              <a:buChar char="■"/>
            </a:pPr>
            <a:r>
              <a:rPr lang="en">
                <a:solidFill>
                  <a:schemeClr val="hlink"/>
                </a:solidFill>
                <a:uFill>
                  <a:noFill/>
                </a:uFill>
                <a:hlinkClick r:id="rId9"/>
              </a:rPr>
              <a:t>Woman planning business method</a:t>
            </a:r>
            <a:endParaRPr/>
          </a:p>
        </p:txBody>
      </p:sp>
      <p:sp>
        <p:nvSpPr>
          <p:cNvPr id="1219" name="Google Shape;1219;p92"/>
          <p:cNvSpPr txBox="1"/>
          <p:nvPr>
            <p:ph idx="2" type="body"/>
          </p:nvPr>
        </p:nvSpPr>
        <p:spPr>
          <a:xfrm>
            <a:off x="1096750" y="1460214"/>
            <a:ext cx="3495900" cy="314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Here’s an assortment of alternatives resources within the same style of this template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000">
                <a:latin typeface="Libre Franklin Black"/>
                <a:ea typeface="Libre Franklin Black"/>
                <a:cs typeface="Libre Franklin Black"/>
                <a:sym typeface="Libre Franklin Black"/>
              </a:rPr>
              <a:t>GRADIENTS</a:t>
            </a:r>
            <a:endParaRPr sz="2000">
              <a:latin typeface="Libre Franklin Black"/>
              <a:ea typeface="Libre Franklin Black"/>
              <a:cs typeface="Libre Franklin Black"/>
              <a:sym typeface="Libre Franklin Black"/>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solidFill>
                  <a:schemeClr val="hlink"/>
                </a:solidFill>
                <a:uFill>
                  <a:noFill/>
                </a:uFill>
                <a:hlinkClick r:id="rId10"/>
              </a:rPr>
              <a:t>Holographic cards set</a:t>
            </a:r>
            <a:endParaRPr/>
          </a:p>
          <a:p>
            <a:pPr indent="-330200" lvl="0" marL="457200" rtl="0" algn="l">
              <a:spcBef>
                <a:spcPts val="0"/>
              </a:spcBef>
              <a:spcAft>
                <a:spcPts val="0"/>
              </a:spcAft>
              <a:buSzPts val="1600"/>
              <a:buChar char="■"/>
            </a:pPr>
            <a:r>
              <a:rPr lang="en">
                <a:solidFill>
                  <a:schemeClr val="hlink"/>
                </a:solidFill>
                <a:uFill>
                  <a:noFill/>
                </a:uFill>
                <a:hlinkClick r:id="rId11"/>
              </a:rPr>
              <a:t>Memphis holographic card collection</a:t>
            </a:r>
            <a:endParaRPr/>
          </a:p>
          <a:p>
            <a:pPr indent="-330200" lvl="0" marL="457200" rtl="0" algn="l">
              <a:spcBef>
                <a:spcPts val="0"/>
              </a:spcBef>
              <a:spcAft>
                <a:spcPts val="0"/>
              </a:spcAft>
              <a:buSzPts val="1600"/>
              <a:buChar char="■"/>
            </a:pPr>
            <a:r>
              <a:rPr lang="en">
                <a:solidFill>
                  <a:schemeClr val="hlink"/>
                </a:solidFill>
                <a:uFill>
                  <a:noFill/>
                </a:uFill>
                <a:hlinkClick r:id="rId12"/>
              </a:rPr>
              <a:t>Abstract holographic cards</a:t>
            </a:r>
            <a:endParaRPr/>
          </a:p>
          <a:p>
            <a:pPr indent="-330200" lvl="0" marL="457200" rtl="0" algn="l">
              <a:spcBef>
                <a:spcPts val="0"/>
              </a:spcBef>
              <a:spcAft>
                <a:spcPts val="0"/>
              </a:spcAft>
              <a:buSzPts val="1600"/>
              <a:buChar char="■"/>
            </a:pPr>
            <a:r>
              <a:rPr lang="en">
                <a:solidFill>
                  <a:schemeClr val="hlink"/>
                </a:solidFill>
                <a:uFill>
                  <a:noFill/>
                </a:uFill>
                <a:hlinkClick r:id="rId13"/>
              </a:rPr>
              <a:t>Pack four holographic cards</a:t>
            </a:r>
            <a:endParaRPr/>
          </a:p>
          <a:p>
            <a:pPr indent="-330200" lvl="0" marL="457200" rtl="0" algn="l">
              <a:spcBef>
                <a:spcPts val="0"/>
              </a:spcBef>
              <a:spcAft>
                <a:spcPts val="0"/>
              </a:spcAft>
              <a:buSzPts val="1600"/>
              <a:buChar char="■"/>
            </a:pPr>
            <a:r>
              <a:rPr lang="en">
                <a:solidFill>
                  <a:schemeClr val="hlink"/>
                </a:solidFill>
                <a:uFill>
                  <a:noFill/>
                </a:uFill>
                <a:hlinkClick r:id="rId14"/>
              </a:rPr>
              <a:t>Modern holographic cards</a:t>
            </a:r>
            <a:endParaRPr/>
          </a:p>
        </p:txBody>
      </p:sp>
      <p:sp>
        <p:nvSpPr>
          <p:cNvPr id="1220" name="Google Shape;1220;p92"/>
          <p:cNvSpPr txBox="1"/>
          <p:nvPr>
            <p:ph type="title"/>
          </p:nvPr>
        </p:nvSpPr>
        <p:spPr>
          <a:xfrm>
            <a:off x="720000" y="382116"/>
            <a:ext cx="26748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93"/>
          <p:cNvSpPr txBox="1"/>
          <p:nvPr>
            <p:ph idx="2" type="body"/>
          </p:nvPr>
        </p:nvSpPr>
        <p:spPr>
          <a:xfrm>
            <a:off x="1096750" y="1460214"/>
            <a:ext cx="3495900" cy="314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Did you like the resources? </a:t>
            </a:r>
            <a:br>
              <a:rPr lang="en"/>
            </a:br>
            <a:r>
              <a:rPr lang="en"/>
              <a:t>Get them for free at our </a:t>
            </a:r>
            <a:br>
              <a:rPr lang="en"/>
            </a:br>
            <a:r>
              <a:rPr lang="en"/>
              <a:t>other websites.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000">
                <a:latin typeface="Libre Franklin Black"/>
                <a:ea typeface="Libre Franklin Black"/>
                <a:cs typeface="Libre Franklin Black"/>
                <a:sym typeface="Libre Franklin Black"/>
              </a:rPr>
              <a:t>GRADIENTS</a:t>
            </a:r>
            <a:endParaRPr sz="2000">
              <a:latin typeface="Libre Franklin Black"/>
              <a:ea typeface="Libre Franklin Black"/>
              <a:cs typeface="Libre Franklin Black"/>
              <a:sym typeface="Libre Franklin Black"/>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solidFill>
                  <a:schemeClr val="hlink"/>
                </a:solidFill>
                <a:uFill>
                  <a:noFill/>
                </a:uFill>
                <a:hlinkClick r:id="rId3"/>
              </a:rPr>
              <a:t>Multicolor holographic cards</a:t>
            </a:r>
            <a:endParaRPr/>
          </a:p>
          <a:p>
            <a:pPr indent="-330200" lvl="0" marL="457200" rtl="0" algn="l">
              <a:spcBef>
                <a:spcPts val="0"/>
              </a:spcBef>
              <a:spcAft>
                <a:spcPts val="0"/>
              </a:spcAft>
              <a:buSzPts val="1600"/>
              <a:buChar char="■"/>
            </a:pPr>
            <a:r>
              <a:rPr lang="en">
                <a:solidFill>
                  <a:schemeClr val="hlink"/>
                </a:solidFill>
                <a:uFill>
                  <a:noFill/>
                </a:uFill>
                <a:hlinkClick r:id="rId4"/>
              </a:rPr>
              <a:t>Holographic cards pack</a:t>
            </a:r>
            <a:endParaRPr/>
          </a:p>
        </p:txBody>
      </p:sp>
      <p:sp>
        <p:nvSpPr>
          <p:cNvPr id="1226" name="Google Shape;1226;p93"/>
          <p:cNvSpPr txBox="1"/>
          <p:nvPr>
            <p:ph idx="1" type="body"/>
          </p:nvPr>
        </p:nvSpPr>
        <p:spPr>
          <a:xfrm>
            <a:off x="4928125" y="1455525"/>
            <a:ext cx="3375600" cy="314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Libre Franklin Black"/>
                <a:ea typeface="Libre Franklin Black"/>
                <a:cs typeface="Libre Franklin Black"/>
                <a:sym typeface="Libre Franklin Black"/>
              </a:rPr>
              <a:t>PHOTOS</a:t>
            </a:r>
            <a:endParaRPr sz="2000">
              <a:latin typeface="Libre Franklin Black"/>
              <a:ea typeface="Libre Franklin Black"/>
              <a:cs typeface="Libre Franklin Black"/>
              <a:sym typeface="Libre Franklin Black"/>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solidFill>
                  <a:schemeClr val="hlink"/>
                </a:solidFill>
                <a:uFill>
                  <a:noFill/>
                </a:uFill>
                <a:hlinkClick r:id="rId5"/>
              </a:rPr>
              <a:t>Bearded man working laptop</a:t>
            </a:r>
            <a:endParaRPr sz="2000">
              <a:latin typeface="Krona One"/>
              <a:ea typeface="Krona One"/>
              <a:cs typeface="Krona One"/>
              <a:sym typeface="Krona One"/>
            </a:endParaRPr>
          </a:p>
          <a:p>
            <a:pPr indent="-330200" lvl="0" marL="457200" rtl="0" algn="l">
              <a:spcBef>
                <a:spcPts val="0"/>
              </a:spcBef>
              <a:spcAft>
                <a:spcPts val="0"/>
              </a:spcAft>
              <a:buSzPts val="1600"/>
              <a:buChar char="■"/>
            </a:pPr>
            <a:r>
              <a:rPr lang="en">
                <a:solidFill>
                  <a:schemeClr val="hlink"/>
                </a:solidFill>
                <a:uFill>
                  <a:noFill/>
                </a:uFill>
                <a:hlinkClick r:id="rId6"/>
              </a:rPr>
              <a:t>Adult woman planning project office</a:t>
            </a:r>
            <a:endParaRPr/>
          </a:p>
          <a:p>
            <a:pPr indent="-330200" lvl="0" marL="457200" rtl="0" algn="l">
              <a:spcBef>
                <a:spcPts val="0"/>
              </a:spcBef>
              <a:spcAft>
                <a:spcPts val="0"/>
              </a:spcAft>
              <a:buSzPts val="1600"/>
              <a:buChar char="■"/>
            </a:pPr>
            <a:r>
              <a:rPr lang="en">
                <a:solidFill>
                  <a:schemeClr val="hlink"/>
                </a:solidFill>
                <a:uFill>
                  <a:noFill/>
                </a:uFill>
                <a:hlinkClick r:id="rId7"/>
              </a:rPr>
              <a:t>Close up colleagues analysing business chart</a:t>
            </a:r>
            <a:endParaRPr/>
          </a:p>
          <a:p>
            <a:pPr indent="-330200" lvl="0" marL="457200" rtl="0" algn="l">
              <a:spcBef>
                <a:spcPts val="0"/>
              </a:spcBef>
              <a:spcAft>
                <a:spcPts val="0"/>
              </a:spcAft>
              <a:buSzPts val="1600"/>
              <a:buChar char="■"/>
            </a:pPr>
            <a:r>
              <a:rPr lang="en">
                <a:solidFill>
                  <a:schemeClr val="hlink"/>
                </a:solidFill>
                <a:uFill>
                  <a:noFill/>
                </a:uFill>
                <a:hlinkClick r:id="rId8"/>
              </a:rPr>
              <a:t>Couple with arms crossed</a:t>
            </a:r>
            <a:endParaRPr/>
          </a:p>
        </p:txBody>
      </p:sp>
      <p:sp>
        <p:nvSpPr>
          <p:cNvPr id="1227" name="Google Shape;1227;p93"/>
          <p:cNvSpPr txBox="1"/>
          <p:nvPr>
            <p:ph type="title"/>
          </p:nvPr>
        </p:nvSpPr>
        <p:spPr>
          <a:xfrm>
            <a:off x="720000" y="382116"/>
            <a:ext cx="26748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31" name="Shape 1231"/>
        <p:cNvGrpSpPr/>
        <p:nvPr/>
      </p:nvGrpSpPr>
      <p:grpSpPr>
        <a:xfrm>
          <a:off x="0" y="0"/>
          <a:ext cx="0" cy="0"/>
          <a:chOff x="0" y="0"/>
          <a:chExt cx="0" cy="0"/>
        </a:xfrm>
      </p:grpSpPr>
      <p:sp>
        <p:nvSpPr>
          <p:cNvPr id="1232" name="Google Shape;1232;p94"/>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233" name="Google Shape;1233;p94"/>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234" name="Google Shape;1234;p9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38" name="Shape 1238"/>
        <p:cNvGrpSpPr/>
        <p:nvPr/>
      </p:nvGrpSpPr>
      <p:grpSpPr>
        <a:xfrm>
          <a:off x="0" y="0"/>
          <a:ext cx="0" cy="0"/>
          <a:chOff x="0" y="0"/>
          <a:chExt cx="0" cy="0"/>
        </a:xfrm>
      </p:grpSpPr>
      <p:sp>
        <p:nvSpPr>
          <p:cNvPr id="1239" name="Google Shape;1239;p95"/>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240" name="Google Shape;1240;p95"/>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241" name="Google Shape;1241;p95"/>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45" name="Shape 1245"/>
        <p:cNvGrpSpPr/>
        <p:nvPr/>
      </p:nvGrpSpPr>
      <p:grpSpPr>
        <a:xfrm>
          <a:off x="0" y="0"/>
          <a:ext cx="0" cy="0"/>
          <a:chOff x="0" y="0"/>
          <a:chExt cx="0" cy="0"/>
        </a:xfrm>
      </p:grpSpPr>
      <p:sp>
        <p:nvSpPr>
          <p:cNvPr id="1246" name="Google Shape;1246;p96"/>
          <p:cNvSpPr txBox="1"/>
          <p:nvPr>
            <p:ph idx="4294967295" type="title"/>
          </p:nvPr>
        </p:nvSpPr>
        <p:spPr>
          <a:xfrm>
            <a:off x="1048350" y="761678"/>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247" name="Google Shape;1247;p96"/>
          <p:cNvSpPr txBox="1"/>
          <p:nvPr>
            <p:ph idx="4294967295" type="body"/>
          </p:nvPr>
        </p:nvSpPr>
        <p:spPr>
          <a:xfrm>
            <a:off x="1048350" y="126515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248" name="Google Shape;1248;p96"/>
          <p:cNvSpPr txBox="1"/>
          <p:nvPr>
            <p:ph idx="4294967295" type="body"/>
          </p:nvPr>
        </p:nvSpPr>
        <p:spPr>
          <a:xfrm>
            <a:off x="1048350" y="1726327"/>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Libre Franklin</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https://fonts.google.com/specimen/Libre+Franklin</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249" name="Google Shape;1249;p96"/>
          <p:cNvGrpSpPr/>
          <p:nvPr/>
        </p:nvGrpSpPr>
        <p:grpSpPr>
          <a:xfrm>
            <a:off x="990825" y="3306153"/>
            <a:ext cx="7162350" cy="754200"/>
            <a:chOff x="990825" y="3306153"/>
            <a:chExt cx="7162350" cy="754200"/>
          </a:xfrm>
        </p:grpSpPr>
        <p:sp>
          <p:nvSpPr>
            <p:cNvPr id="1250" name="Google Shape;1250;p96"/>
            <p:cNvSpPr/>
            <p:nvPr/>
          </p:nvSpPr>
          <p:spPr>
            <a:xfrm>
              <a:off x="2052650" y="3306153"/>
              <a:ext cx="791400" cy="754200"/>
            </a:xfrm>
            <a:prstGeom prst="roundRect">
              <a:avLst>
                <a:gd fmla="val 16667" name="adj"/>
              </a:avLst>
            </a:prstGeom>
            <a:solidFill>
              <a:srgbClr val="FAC4A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96"/>
            <p:cNvSpPr/>
            <p:nvPr/>
          </p:nvSpPr>
          <p:spPr>
            <a:xfrm>
              <a:off x="3114470" y="3306153"/>
              <a:ext cx="791400" cy="754200"/>
            </a:xfrm>
            <a:prstGeom prst="roundRect">
              <a:avLst>
                <a:gd fmla="val 16667" name="adj"/>
              </a:avLst>
            </a:prstGeom>
            <a:solidFill>
              <a:srgbClr val="FFF3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96"/>
            <p:cNvSpPr/>
            <p:nvPr/>
          </p:nvSpPr>
          <p:spPr>
            <a:xfrm>
              <a:off x="4176289" y="3306153"/>
              <a:ext cx="791400" cy="754200"/>
            </a:xfrm>
            <a:prstGeom prst="roundRect">
              <a:avLst>
                <a:gd fmla="val 16667" name="adj"/>
              </a:avLst>
            </a:prstGeom>
            <a:solidFill>
              <a:srgbClr val="A1E5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96"/>
            <p:cNvSpPr/>
            <p:nvPr/>
          </p:nvSpPr>
          <p:spPr>
            <a:xfrm>
              <a:off x="990825" y="3306153"/>
              <a:ext cx="791400" cy="754200"/>
            </a:xfrm>
            <a:prstGeom prst="roundRect">
              <a:avLst>
                <a:gd fmla="val 16667" name="adj"/>
              </a:avLst>
            </a:prstGeom>
            <a:solidFill>
              <a:srgbClr val="18202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96"/>
            <p:cNvSpPr txBox="1"/>
            <p:nvPr/>
          </p:nvSpPr>
          <p:spPr>
            <a:xfrm>
              <a:off x="2052650"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#fac4a2</a:t>
              </a:r>
              <a:endParaRPr sz="1000"/>
            </a:p>
          </p:txBody>
        </p:sp>
        <p:sp>
          <p:nvSpPr>
            <p:cNvPr id="1255" name="Google Shape;1255;p96"/>
            <p:cNvSpPr txBox="1"/>
            <p:nvPr/>
          </p:nvSpPr>
          <p:spPr>
            <a:xfrm>
              <a:off x="3114475"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#fff393</a:t>
              </a:r>
              <a:endParaRPr sz="1000"/>
            </a:p>
          </p:txBody>
        </p:sp>
        <p:sp>
          <p:nvSpPr>
            <p:cNvPr id="1256" name="Google Shape;1256;p96"/>
            <p:cNvSpPr txBox="1"/>
            <p:nvPr/>
          </p:nvSpPr>
          <p:spPr>
            <a:xfrm>
              <a:off x="4176300"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#a1e5d6</a:t>
              </a:r>
              <a:endParaRPr sz="1000"/>
            </a:p>
          </p:txBody>
        </p:sp>
        <p:sp>
          <p:nvSpPr>
            <p:cNvPr id="1257" name="Google Shape;1257;p96"/>
            <p:cNvSpPr txBox="1"/>
            <p:nvPr/>
          </p:nvSpPr>
          <p:spPr>
            <a:xfrm>
              <a:off x="990825"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#182026</a:t>
              </a:r>
              <a:endParaRPr sz="1000">
                <a:solidFill>
                  <a:srgbClr val="FFFFFF"/>
                </a:solidFill>
              </a:endParaRPr>
            </a:p>
          </p:txBody>
        </p:sp>
        <p:sp>
          <p:nvSpPr>
            <p:cNvPr id="1258" name="Google Shape;1258;p96"/>
            <p:cNvSpPr/>
            <p:nvPr/>
          </p:nvSpPr>
          <p:spPr>
            <a:xfrm>
              <a:off x="5238125" y="3306153"/>
              <a:ext cx="791400" cy="754200"/>
            </a:xfrm>
            <a:prstGeom prst="roundRect">
              <a:avLst>
                <a:gd fmla="val 16667" name="adj"/>
              </a:avLst>
            </a:prstGeom>
            <a:solidFill>
              <a:srgbClr val="6CE0D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96"/>
            <p:cNvSpPr/>
            <p:nvPr/>
          </p:nvSpPr>
          <p:spPr>
            <a:xfrm>
              <a:off x="6299945" y="3306153"/>
              <a:ext cx="791400" cy="754200"/>
            </a:xfrm>
            <a:prstGeom prst="roundRect">
              <a:avLst>
                <a:gd fmla="val 16667" name="adj"/>
              </a:avLst>
            </a:prstGeom>
            <a:solidFill>
              <a:srgbClr val="7191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96"/>
            <p:cNvSpPr/>
            <p:nvPr/>
          </p:nvSpPr>
          <p:spPr>
            <a:xfrm>
              <a:off x="7361764" y="3306153"/>
              <a:ext cx="791400" cy="754200"/>
            </a:xfrm>
            <a:prstGeom prst="roundRect">
              <a:avLst>
                <a:gd fmla="val 16667" name="adj"/>
              </a:avLst>
            </a:prstGeom>
            <a:solidFill>
              <a:srgbClr val="C190B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96"/>
            <p:cNvSpPr txBox="1"/>
            <p:nvPr/>
          </p:nvSpPr>
          <p:spPr>
            <a:xfrm>
              <a:off x="5238125"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#6ce0d3</a:t>
              </a:r>
              <a:endParaRPr sz="1000"/>
            </a:p>
          </p:txBody>
        </p:sp>
        <p:sp>
          <p:nvSpPr>
            <p:cNvPr id="1262" name="Google Shape;1262;p96"/>
            <p:cNvSpPr txBox="1"/>
            <p:nvPr/>
          </p:nvSpPr>
          <p:spPr>
            <a:xfrm>
              <a:off x="6299950"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#7191c0</a:t>
              </a:r>
              <a:endParaRPr sz="1000"/>
            </a:p>
          </p:txBody>
        </p:sp>
        <p:sp>
          <p:nvSpPr>
            <p:cNvPr id="1263" name="Google Shape;1263;p96"/>
            <p:cNvSpPr txBox="1"/>
            <p:nvPr/>
          </p:nvSpPr>
          <p:spPr>
            <a:xfrm>
              <a:off x="7361775"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#c190bf</a:t>
              </a:r>
              <a:endParaRPr sz="1000"/>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67" name="Shape 1267"/>
        <p:cNvGrpSpPr/>
        <p:nvPr/>
      </p:nvGrpSpPr>
      <p:grpSpPr>
        <a:xfrm>
          <a:off x="0" y="0"/>
          <a:ext cx="0" cy="0"/>
          <a:chOff x="0" y="0"/>
          <a:chExt cx="0" cy="0"/>
        </a:xfrm>
      </p:grpSpPr>
      <p:sp>
        <p:nvSpPr>
          <p:cNvPr id="1268" name="Google Shape;1268;p97"/>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269" name="Google Shape;1269;p97"/>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270" name="Google Shape;1270;p97"/>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271" name="Google Shape;1271;p97">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272" name="Google Shape;1272;p97">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273" name="Google Shape;1273;p97">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274" name="Google Shape;1274;p97">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275" name="Google Shape;1275;p97"/>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276" name="Google Shape;1276;p97"/>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277" name="Google Shape;1277;p97"/>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278" name="Google Shape;1278;p97"/>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279" name="Google Shape;1279;p97">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83" name="Shape 1283"/>
        <p:cNvGrpSpPr/>
        <p:nvPr/>
      </p:nvGrpSpPr>
      <p:grpSpPr>
        <a:xfrm>
          <a:off x="0" y="0"/>
          <a:ext cx="0" cy="0"/>
          <a:chOff x="0" y="0"/>
          <a:chExt cx="0" cy="0"/>
        </a:xfrm>
      </p:grpSpPr>
      <p:sp>
        <p:nvSpPr>
          <p:cNvPr id="1284" name="Google Shape;1284;p98"/>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285" name="Google Shape;1285;p98"/>
          <p:cNvGrpSpPr/>
          <p:nvPr/>
        </p:nvGrpSpPr>
        <p:grpSpPr>
          <a:xfrm>
            <a:off x="5082708" y="3095784"/>
            <a:ext cx="442841" cy="514271"/>
            <a:chOff x="4727025" y="1332775"/>
            <a:chExt cx="59900" cy="69625"/>
          </a:xfrm>
        </p:grpSpPr>
        <p:sp>
          <p:nvSpPr>
            <p:cNvPr id="1286" name="Google Shape;1286;p9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9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98"/>
          <p:cNvGrpSpPr/>
          <p:nvPr/>
        </p:nvGrpSpPr>
        <p:grpSpPr>
          <a:xfrm>
            <a:off x="5758025" y="2343272"/>
            <a:ext cx="500909" cy="500899"/>
            <a:chOff x="4820425" y="1329900"/>
            <a:chExt cx="70175" cy="70350"/>
          </a:xfrm>
        </p:grpSpPr>
        <p:sp>
          <p:nvSpPr>
            <p:cNvPr id="1289" name="Google Shape;1289;p9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9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9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9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98"/>
          <p:cNvGrpSpPr/>
          <p:nvPr/>
        </p:nvGrpSpPr>
        <p:grpSpPr>
          <a:xfrm>
            <a:off x="6410648" y="2355062"/>
            <a:ext cx="538135" cy="493119"/>
            <a:chOff x="4903200" y="1331525"/>
            <a:chExt cx="73575" cy="67425"/>
          </a:xfrm>
        </p:grpSpPr>
        <p:sp>
          <p:nvSpPr>
            <p:cNvPr id="1294" name="Google Shape;1294;p9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95" name="Google Shape;1295;p9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 name="Google Shape;1296;p98"/>
          <p:cNvGrpSpPr/>
          <p:nvPr/>
        </p:nvGrpSpPr>
        <p:grpSpPr>
          <a:xfrm>
            <a:off x="5670599" y="3097040"/>
            <a:ext cx="544563" cy="511895"/>
            <a:chOff x="4815575" y="1416800"/>
            <a:chExt cx="73750" cy="71400"/>
          </a:xfrm>
        </p:grpSpPr>
        <p:sp>
          <p:nvSpPr>
            <p:cNvPr id="1297" name="Google Shape;1297;p9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9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9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 name="Google Shape;1300;p98"/>
          <p:cNvGrpSpPr/>
          <p:nvPr/>
        </p:nvGrpSpPr>
        <p:grpSpPr>
          <a:xfrm>
            <a:off x="6367224" y="3096746"/>
            <a:ext cx="602914" cy="512477"/>
            <a:chOff x="4902475" y="1418875"/>
            <a:chExt cx="74500" cy="63775"/>
          </a:xfrm>
        </p:grpSpPr>
        <p:sp>
          <p:nvSpPr>
            <p:cNvPr id="1301" name="Google Shape;1301;p9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9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98"/>
          <p:cNvGrpSpPr/>
          <p:nvPr/>
        </p:nvGrpSpPr>
        <p:grpSpPr>
          <a:xfrm>
            <a:off x="5783096" y="3835985"/>
            <a:ext cx="515391" cy="525699"/>
            <a:chOff x="4818100" y="1507675"/>
            <a:chExt cx="71225" cy="71625"/>
          </a:xfrm>
        </p:grpSpPr>
        <p:sp>
          <p:nvSpPr>
            <p:cNvPr id="1304" name="Google Shape;1304;p9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9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9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9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98"/>
          <p:cNvGrpSpPr/>
          <p:nvPr/>
        </p:nvGrpSpPr>
        <p:grpSpPr>
          <a:xfrm>
            <a:off x="5121199" y="3857517"/>
            <a:ext cx="522956" cy="489869"/>
            <a:chOff x="4721450" y="1509475"/>
            <a:chExt cx="79350" cy="74325"/>
          </a:xfrm>
        </p:grpSpPr>
        <p:sp>
          <p:nvSpPr>
            <p:cNvPr id="1309" name="Google Shape;1309;p9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9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9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9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98"/>
          <p:cNvGrpSpPr/>
          <p:nvPr/>
        </p:nvGrpSpPr>
        <p:grpSpPr>
          <a:xfrm>
            <a:off x="6444441" y="3837269"/>
            <a:ext cx="525704" cy="535436"/>
            <a:chOff x="4906800" y="1507500"/>
            <a:chExt cx="70350" cy="71075"/>
          </a:xfrm>
        </p:grpSpPr>
        <p:sp>
          <p:nvSpPr>
            <p:cNvPr id="1314" name="Google Shape;1314;p9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9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9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9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9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98"/>
          <p:cNvGrpSpPr/>
          <p:nvPr/>
        </p:nvGrpSpPr>
        <p:grpSpPr>
          <a:xfrm>
            <a:off x="4477263" y="2343250"/>
            <a:ext cx="508054" cy="508095"/>
            <a:chOff x="3736598" y="2170606"/>
            <a:chExt cx="404889" cy="404889"/>
          </a:xfrm>
        </p:grpSpPr>
        <p:sp>
          <p:nvSpPr>
            <p:cNvPr id="1320" name="Google Shape;1320;p9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9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9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9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4" name="Google Shape;1324;p98"/>
          <p:cNvGrpSpPr/>
          <p:nvPr/>
        </p:nvGrpSpPr>
        <p:grpSpPr>
          <a:xfrm>
            <a:off x="3765303" y="2343345"/>
            <a:ext cx="575790" cy="507904"/>
            <a:chOff x="3161917" y="2170682"/>
            <a:chExt cx="458870" cy="404737"/>
          </a:xfrm>
        </p:grpSpPr>
        <p:sp>
          <p:nvSpPr>
            <p:cNvPr id="1325" name="Google Shape;1325;p9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26" name="Google Shape;1326;p9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9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 name="Google Shape;1328;p98"/>
          <p:cNvGrpSpPr/>
          <p:nvPr/>
        </p:nvGrpSpPr>
        <p:grpSpPr>
          <a:xfrm>
            <a:off x="3792833" y="3103717"/>
            <a:ext cx="520730" cy="498567"/>
            <a:chOff x="3179914" y="2889488"/>
            <a:chExt cx="422876" cy="404911"/>
          </a:xfrm>
        </p:grpSpPr>
        <p:sp>
          <p:nvSpPr>
            <p:cNvPr id="1329" name="Google Shape;1329;p9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9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9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9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9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9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5" name="Google Shape;1335;p98"/>
          <p:cNvGrpSpPr/>
          <p:nvPr/>
        </p:nvGrpSpPr>
        <p:grpSpPr>
          <a:xfrm>
            <a:off x="4421513" y="3103677"/>
            <a:ext cx="516145" cy="498648"/>
            <a:chOff x="3729467" y="2889422"/>
            <a:chExt cx="419153" cy="404977"/>
          </a:xfrm>
        </p:grpSpPr>
        <p:sp>
          <p:nvSpPr>
            <p:cNvPr id="1336" name="Google Shape;1336;p9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9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9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9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9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9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9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3" name="Google Shape;1343;p98"/>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98"/>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98"/>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98"/>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7" name="Google Shape;1347;p98"/>
          <p:cNvGrpSpPr/>
          <p:nvPr/>
        </p:nvGrpSpPr>
        <p:grpSpPr>
          <a:xfrm>
            <a:off x="7141841" y="2550562"/>
            <a:ext cx="166473" cy="141497"/>
            <a:chOff x="4660325" y="1866850"/>
            <a:chExt cx="68350" cy="58100"/>
          </a:xfrm>
        </p:grpSpPr>
        <p:sp>
          <p:nvSpPr>
            <p:cNvPr id="1348" name="Google Shape;1348;p9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9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98"/>
          <p:cNvGrpSpPr/>
          <p:nvPr/>
        </p:nvGrpSpPr>
        <p:grpSpPr>
          <a:xfrm>
            <a:off x="7451186" y="2576286"/>
            <a:ext cx="162515" cy="90049"/>
            <a:chOff x="4791775" y="1877500"/>
            <a:chExt cx="66725" cy="36975"/>
          </a:xfrm>
        </p:grpSpPr>
        <p:sp>
          <p:nvSpPr>
            <p:cNvPr id="1351" name="Google Shape;1351;p9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9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98"/>
          <p:cNvGrpSpPr/>
          <p:nvPr/>
        </p:nvGrpSpPr>
        <p:grpSpPr>
          <a:xfrm>
            <a:off x="7772899" y="2576286"/>
            <a:ext cx="144979" cy="90049"/>
            <a:chOff x="4923925" y="1877500"/>
            <a:chExt cx="59525" cy="36975"/>
          </a:xfrm>
        </p:grpSpPr>
        <p:sp>
          <p:nvSpPr>
            <p:cNvPr id="1354" name="Google Shape;1354;p9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9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98"/>
          <p:cNvGrpSpPr/>
          <p:nvPr/>
        </p:nvGrpSpPr>
        <p:grpSpPr>
          <a:xfrm>
            <a:off x="8067390" y="2558477"/>
            <a:ext cx="141447" cy="125667"/>
            <a:chOff x="5058450" y="1870100"/>
            <a:chExt cx="58075" cy="51600"/>
          </a:xfrm>
        </p:grpSpPr>
        <p:sp>
          <p:nvSpPr>
            <p:cNvPr id="1357" name="Google Shape;1357;p9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9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9" name="Google Shape;1359;p98"/>
          <p:cNvGrpSpPr/>
          <p:nvPr/>
        </p:nvGrpSpPr>
        <p:grpSpPr>
          <a:xfrm>
            <a:off x="7481905" y="2980885"/>
            <a:ext cx="101077" cy="107645"/>
            <a:chOff x="4811425" y="2065025"/>
            <a:chExt cx="41500" cy="44200"/>
          </a:xfrm>
        </p:grpSpPr>
        <p:sp>
          <p:nvSpPr>
            <p:cNvPr id="1360" name="Google Shape;1360;p9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9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98"/>
          <p:cNvGrpSpPr/>
          <p:nvPr/>
        </p:nvGrpSpPr>
        <p:grpSpPr>
          <a:xfrm>
            <a:off x="7774342" y="2981098"/>
            <a:ext cx="120867" cy="107218"/>
            <a:chOff x="4929875" y="2065025"/>
            <a:chExt cx="49625" cy="44025"/>
          </a:xfrm>
        </p:grpSpPr>
        <p:sp>
          <p:nvSpPr>
            <p:cNvPr id="1363" name="Google Shape;1363;p9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9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98"/>
          <p:cNvGrpSpPr/>
          <p:nvPr/>
        </p:nvGrpSpPr>
        <p:grpSpPr>
          <a:xfrm>
            <a:off x="8103011" y="2984112"/>
            <a:ext cx="70206" cy="101191"/>
            <a:chOff x="5083925" y="2066350"/>
            <a:chExt cx="28825" cy="41550"/>
          </a:xfrm>
        </p:grpSpPr>
        <p:sp>
          <p:nvSpPr>
            <p:cNvPr id="1366" name="Google Shape;1366;p9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9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8" name="Google Shape;1368;p98"/>
          <p:cNvGrpSpPr/>
          <p:nvPr/>
        </p:nvGrpSpPr>
        <p:grpSpPr>
          <a:xfrm>
            <a:off x="7134565" y="2999759"/>
            <a:ext cx="181026" cy="69896"/>
            <a:chOff x="4659775" y="2072775"/>
            <a:chExt cx="74325" cy="28700"/>
          </a:xfrm>
        </p:grpSpPr>
        <p:sp>
          <p:nvSpPr>
            <p:cNvPr id="1369" name="Google Shape;1369;p9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9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9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98"/>
          <p:cNvGrpSpPr/>
          <p:nvPr/>
        </p:nvGrpSpPr>
        <p:grpSpPr>
          <a:xfrm>
            <a:off x="8054421" y="2790324"/>
            <a:ext cx="167387" cy="89197"/>
            <a:chOff x="4662475" y="1976500"/>
            <a:chExt cx="68725" cy="36625"/>
          </a:xfrm>
        </p:grpSpPr>
        <p:sp>
          <p:nvSpPr>
            <p:cNvPr id="1373" name="Google Shape;1373;p9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9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9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98"/>
          <p:cNvGrpSpPr/>
          <p:nvPr/>
        </p:nvGrpSpPr>
        <p:grpSpPr>
          <a:xfrm>
            <a:off x="7751326" y="2793764"/>
            <a:ext cx="166899" cy="82317"/>
            <a:chOff x="4920150" y="1977875"/>
            <a:chExt cx="68525" cy="33800"/>
          </a:xfrm>
        </p:grpSpPr>
        <p:sp>
          <p:nvSpPr>
            <p:cNvPr id="1377" name="Google Shape;1377;p9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9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9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98"/>
          <p:cNvGrpSpPr/>
          <p:nvPr/>
        </p:nvGrpSpPr>
        <p:grpSpPr>
          <a:xfrm>
            <a:off x="7162483" y="3197682"/>
            <a:ext cx="125190" cy="127859"/>
            <a:chOff x="4676550" y="2160575"/>
            <a:chExt cx="51400" cy="52500"/>
          </a:xfrm>
        </p:grpSpPr>
        <p:sp>
          <p:nvSpPr>
            <p:cNvPr id="1381" name="Google Shape;1381;p9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9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9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98"/>
          <p:cNvGrpSpPr/>
          <p:nvPr/>
        </p:nvGrpSpPr>
        <p:grpSpPr>
          <a:xfrm>
            <a:off x="7459741" y="3204714"/>
            <a:ext cx="145405" cy="113794"/>
            <a:chOff x="4768325" y="2163475"/>
            <a:chExt cx="59700" cy="46725"/>
          </a:xfrm>
        </p:grpSpPr>
        <p:sp>
          <p:nvSpPr>
            <p:cNvPr id="1385" name="Google Shape;1385;p9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9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7" name="Google Shape;1387;p98"/>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98"/>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98"/>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98"/>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98"/>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98"/>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98"/>
          <p:cNvGrpSpPr/>
          <p:nvPr/>
        </p:nvGrpSpPr>
        <p:grpSpPr>
          <a:xfrm>
            <a:off x="7476059" y="3459808"/>
            <a:ext cx="112768" cy="106853"/>
            <a:chOff x="4768575" y="2253950"/>
            <a:chExt cx="46300" cy="43875"/>
          </a:xfrm>
        </p:grpSpPr>
        <p:sp>
          <p:nvSpPr>
            <p:cNvPr id="1394" name="Google Shape;1394;p9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9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 name="Google Shape;1396;p98"/>
          <p:cNvGrpSpPr/>
          <p:nvPr/>
        </p:nvGrpSpPr>
        <p:grpSpPr>
          <a:xfrm>
            <a:off x="7775682" y="3948834"/>
            <a:ext cx="118187" cy="146246"/>
            <a:chOff x="4960900" y="2433225"/>
            <a:chExt cx="48525" cy="60050"/>
          </a:xfrm>
        </p:grpSpPr>
        <p:sp>
          <p:nvSpPr>
            <p:cNvPr id="1397" name="Google Shape;1397;p9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9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9" name="Google Shape;1399;p98"/>
          <p:cNvGrpSpPr/>
          <p:nvPr/>
        </p:nvGrpSpPr>
        <p:grpSpPr>
          <a:xfrm>
            <a:off x="7464247" y="4212895"/>
            <a:ext cx="136394" cy="143810"/>
            <a:chOff x="4854075" y="2527625"/>
            <a:chExt cx="56000" cy="59050"/>
          </a:xfrm>
        </p:grpSpPr>
        <p:sp>
          <p:nvSpPr>
            <p:cNvPr id="1400" name="Google Shape;1400;p9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9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2" name="Google Shape;1402;p98"/>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98"/>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98"/>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5" name="Google Shape;1405;p98"/>
          <p:cNvGrpSpPr/>
          <p:nvPr/>
        </p:nvGrpSpPr>
        <p:grpSpPr>
          <a:xfrm>
            <a:off x="8088458" y="3676639"/>
            <a:ext cx="99312" cy="160797"/>
            <a:chOff x="5059700" y="2334775"/>
            <a:chExt cx="40775" cy="66025"/>
          </a:xfrm>
        </p:grpSpPr>
        <p:sp>
          <p:nvSpPr>
            <p:cNvPr id="1406" name="Google Shape;1406;p9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9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9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9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9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9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9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9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9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 name="Google Shape;1415;p98"/>
          <p:cNvGrpSpPr/>
          <p:nvPr/>
        </p:nvGrpSpPr>
        <p:grpSpPr>
          <a:xfrm>
            <a:off x="8045622" y="3941771"/>
            <a:ext cx="184984" cy="160371"/>
            <a:chOff x="5037700" y="2430325"/>
            <a:chExt cx="75950" cy="65850"/>
          </a:xfrm>
        </p:grpSpPr>
        <p:sp>
          <p:nvSpPr>
            <p:cNvPr id="1416" name="Google Shape;1416;p9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8" name="Google Shape;1418;p98"/>
          <p:cNvGrpSpPr/>
          <p:nvPr/>
        </p:nvGrpSpPr>
        <p:grpSpPr>
          <a:xfrm>
            <a:off x="7465128" y="3708223"/>
            <a:ext cx="173014" cy="97629"/>
            <a:chOff x="4756975" y="2341800"/>
            <a:chExt cx="91975" cy="51925"/>
          </a:xfrm>
        </p:grpSpPr>
        <p:sp>
          <p:nvSpPr>
            <p:cNvPr id="1419" name="Google Shape;1419;p9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9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9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9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9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9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9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9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9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9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9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9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9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9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9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9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9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9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9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9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98"/>
          <p:cNvGrpSpPr/>
          <p:nvPr/>
        </p:nvGrpSpPr>
        <p:grpSpPr>
          <a:xfrm>
            <a:off x="7732065" y="4196920"/>
            <a:ext cx="212497" cy="175761"/>
            <a:chOff x="4943575" y="2516350"/>
            <a:chExt cx="98675" cy="81700"/>
          </a:xfrm>
        </p:grpSpPr>
        <p:sp>
          <p:nvSpPr>
            <p:cNvPr id="1440" name="Google Shape;1440;p9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9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9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9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9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9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9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9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9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9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9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9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9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9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9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9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9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9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9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9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9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9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9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9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9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9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9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9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9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9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9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9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9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9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9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9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9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9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9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9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9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9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9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9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9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9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9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9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9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9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9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9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9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9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9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9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9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9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9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9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9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9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9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9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9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9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9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9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9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9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9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9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9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9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9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9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9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9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98"/>
          <p:cNvGrpSpPr/>
          <p:nvPr/>
        </p:nvGrpSpPr>
        <p:grpSpPr>
          <a:xfrm>
            <a:off x="1990126" y="3423163"/>
            <a:ext cx="965351" cy="134611"/>
            <a:chOff x="4411970" y="2962952"/>
            <a:chExt cx="706544" cy="104212"/>
          </a:xfrm>
        </p:grpSpPr>
        <p:sp>
          <p:nvSpPr>
            <p:cNvPr id="1519" name="Google Shape;1519;p9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9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9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9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98"/>
          <p:cNvGrpSpPr/>
          <p:nvPr/>
        </p:nvGrpSpPr>
        <p:grpSpPr>
          <a:xfrm>
            <a:off x="1990126" y="3012077"/>
            <a:ext cx="960158" cy="289172"/>
            <a:chOff x="4411970" y="2726085"/>
            <a:chExt cx="643107" cy="193659"/>
          </a:xfrm>
        </p:grpSpPr>
        <p:sp>
          <p:nvSpPr>
            <p:cNvPr id="1524" name="Google Shape;1524;p9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9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9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98"/>
          <p:cNvGrpSpPr/>
          <p:nvPr/>
        </p:nvGrpSpPr>
        <p:grpSpPr>
          <a:xfrm>
            <a:off x="993018" y="3278187"/>
            <a:ext cx="833173" cy="259209"/>
            <a:chOff x="4411970" y="4340222"/>
            <a:chExt cx="779467" cy="242683"/>
          </a:xfrm>
        </p:grpSpPr>
        <p:sp>
          <p:nvSpPr>
            <p:cNvPr id="1528" name="Google Shape;1528;p9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9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9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1" name="Google Shape;1531;p98"/>
          <p:cNvGrpSpPr/>
          <p:nvPr/>
        </p:nvGrpSpPr>
        <p:grpSpPr>
          <a:xfrm>
            <a:off x="1990126" y="2673933"/>
            <a:ext cx="965160" cy="216230"/>
            <a:chOff x="4411970" y="2468674"/>
            <a:chExt cx="747317" cy="167425"/>
          </a:xfrm>
        </p:grpSpPr>
        <p:sp>
          <p:nvSpPr>
            <p:cNvPr id="1532" name="Google Shape;1532;p9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9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98"/>
          <p:cNvGrpSpPr/>
          <p:nvPr/>
        </p:nvGrpSpPr>
        <p:grpSpPr>
          <a:xfrm>
            <a:off x="988873" y="2578650"/>
            <a:ext cx="810451" cy="319148"/>
            <a:chOff x="4411970" y="3686602"/>
            <a:chExt cx="797845" cy="314215"/>
          </a:xfrm>
        </p:grpSpPr>
        <p:sp>
          <p:nvSpPr>
            <p:cNvPr id="1535" name="Google Shape;1535;p9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9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9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9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9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0" name="Google Shape;1540;p98"/>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1" name="Google Shape;1541;p98"/>
          <p:cNvGrpSpPr/>
          <p:nvPr/>
        </p:nvGrpSpPr>
        <p:grpSpPr>
          <a:xfrm>
            <a:off x="988970" y="2333174"/>
            <a:ext cx="1970333" cy="208784"/>
            <a:chOff x="6336019" y="3733725"/>
            <a:chExt cx="2566206" cy="351310"/>
          </a:xfrm>
        </p:grpSpPr>
        <p:sp>
          <p:nvSpPr>
            <p:cNvPr id="1542" name="Google Shape;1542;p9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9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9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9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6" name="Google Shape;1546;p98"/>
          <p:cNvGrpSpPr/>
          <p:nvPr/>
        </p:nvGrpSpPr>
        <p:grpSpPr>
          <a:xfrm>
            <a:off x="1990126" y="3940729"/>
            <a:ext cx="946551" cy="153200"/>
            <a:chOff x="4404545" y="3301592"/>
            <a:chExt cx="782403" cy="129272"/>
          </a:xfrm>
        </p:grpSpPr>
        <p:sp>
          <p:nvSpPr>
            <p:cNvPr id="1547" name="Google Shape;1547;p9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9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98"/>
          <p:cNvGrpSpPr/>
          <p:nvPr/>
        </p:nvGrpSpPr>
        <p:grpSpPr>
          <a:xfrm>
            <a:off x="1990126" y="3679688"/>
            <a:ext cx="962257" cy="139127"/>
            <a:chOff x="4411970" y="3131459"/>
            <a:chExt cx="710520" cy="117397"/>
          </a:xfrm>
        </p:grpSpPr>
        <p:sp>
          <p:nvSpPr>
            <p:cNvPr id="1550" name="Google Shape;1550;p9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9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552" name="Google Shape;1552;p98"/>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3" name="Google Shape;1553;p98"/>
          <p:cNvGrpSpPr/>
          <p:nvPr/>
        </p:nvGrpSpPr>
        <p:grpSpPr>
          <a:xfrm>
            <a:off x="990271" y="3614482"/>
            <a:ext cx="823838" cy="458988"/>
            <a:chOff x="4411970" y="1801825"/>
            <a:chExt cx="734586" cy="409262"/>
          </a:xfrm>
        </p:grpSpPr>
        <p:sp>
          <p:nvSpPr>
            <p:cNvPr id="1554" name="Google Shape;1554;p9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9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 name="Google Shape;1556;p98"/>
          <p:cNvGrpSpPr/>
          <p:nvPr/>
        </p:nvGrpSpPr>
        <p:grpSpPr>
          <a:xfrm>
            <a:off x="990271" y="4162908"/>
            <a:ext cx="856348" cy="212039"/>
            <a:chOff x="4411970" y="2233974"/>
            <a:chExt cx="763574" cy="189068"/>
          </a:xfrm>
        </p:grpSpPr>
        <p:sp>
          <p:nvSpPr>
            <p:cNvPr id="1557" name="Google Shape;1557;p9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9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9" name="Google Shape;1559;p98"/>
          <p:cNvGrpSpPr/>
          <p:nvPr/>
        </p:nvGrpSpPr>
        <p:grpSpPr>
          <a:xfrm>
            <a:off x="3100467" y="2338244"/>
            <a:ext cx="511602" cy="511602"/>
            <a:chOff x="5681300" y="2527788"/>
            <a:chExt cx="805800" cy="805800"/>
          </a:xfrm>
        </p:grpSpPr>
        <p:sp>
          <p:nvSpPr>
            <p:cNvPr id="1560" name="Google Shape;1560;p9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9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98"/>
          <p:cNvGrpSpPr/>
          <p:nvPr/>
        </p:nvGrpSpPr>
        <p:grpSpPr>
          <a:xfrm>
            <a:off x="3097662" y="3104827"/>
            <a:ext cx="513021" cy="512935"/>
            <a:chOff x="4049800" y="640400"/>
            <a:chExt cx="858900" cy="858900"/>
          </a:xfrm>
        </p:grpSpPr>
        <p:sp>
          <p:nvSpPr>
            <p:cNvPr id="1563" name="Google Shape;1563;p9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9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5" name="Google Shape;1565;p98"/>
          <p:cNvGrpSpPr/>
          <p:nvPr/>
        </p:nvGrpSpPr>
        <p:grpSpPr>
          <a:xfrm>
            <a:off x="3014861" y="3756719"/>
            <a:ext cx="686489" cy="686585"/>
            <a:chOff x="5080188" y="927900"/>
            <a:chExt cx="961200" cy="961200"/>
          </a:xfrm>
        </p:grpSpPr>
        <p:sp>
          <p:nvSpPr>
            <p:cNvPr id="1566" name="Google Shape;1566;p9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9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9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9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9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9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9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9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4" name="Google Shape;1574;p98"/>
          <p:cNvGrpSpPr/>
          <p:nvPr/>
        </p:nvGrpSpPr>
        <p:grpSpPr>
          <a:xfrm>
            <a:off x="3798012" y="3849448"/>
            <a:ext cx="510373" cy="510937"/>
            <a:chOff x="7508249" y="1522825"/>
            <a:chExt cx="1326332" cy="1322987"/>
          </a:xfrm>
        </p:grpSpPr>
        <p:sp>
          <p:nvSpPr>
            <p:cNvPr id="1575" name="Google Shape;1575;p9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9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9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9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9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9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9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9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9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9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98"/>
          <p:cNvGrpSpPr/>
          <p:nvPr/>
        </p:nvGrpSpPr>
        <p:grpSpPr>
          <a:xfrm>
            <a:off x="4489605" y="3850853"/>
            <a:ext cx="492652" cy="503348"/>
            <a:chOff x="6039282" y="1042577"/>
            <a:chExt cx="734315" cy="731929"/>
          </a:xfrm>
        </p:grpSpPr>
        <p:sp>
          <p:nvSpPr>
            <p:cNvPr id="1586" name="Google Shape;1586;p9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9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9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9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9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9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9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9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9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9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9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9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9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9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9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9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9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9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9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9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9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98"/>
          <p:cNvGrpSpPr/>
          <p:nvPr/>
        </p:nvGrpSpPr>
        <p:grpSpPr>
          <a:xfrm>
            <a:off x="5130019" y="2346894"/>
            <a:ext cx="483304" cy="504902"/>
            <a:chOff x="1825800" y="1651625"/>
            <a:chExt cx="568125" cy="591775"/>
          </a:xfrm>
        </p:grpSpPr>
        <p:sp>
          <p:nvSpPr>
            <p:cNvPr id="1608" name="Google Shape;1608;p9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9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9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9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9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9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4" name="Google Shape;1614;p98"/>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98"/>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98"/>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98"/>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98"/>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5"/>
          <p:cNvSpPr txBox="1"/>
          <p:nvPr>
            <p:ph type="title"/>
          </p:nvPr>
        </p:nvSpPr>
        <p:spPr>
          <a:xfrm>
            <a:off x="1265550" y="2513650"/>
            <a:ext cx="5792100" cy="135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STRATEGY &amp; DEFINITION</a:t>
            </a:r>
            <a:endParaRPr/>
          </a:p>
        </p:txBody>
      </p:sp>
      <p:sp>
        <p:nvSpPr>
          <p:cNvPr id="310" name="Google Shape;310;p45"/>
          <p:cNvSpPr txBox="1"/>
          <p:nvPr>
            <p:ph idx="1" type="subTitle"/>
          </p:nvPr>
        </p:nvSpPr>
        <p:spPr>
          <a:xfrm>
            <a:off x="1265550" y="3706500"/>
            <a:ext cx="5792100" cy="4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could enter a subtitle here if you need it</a:t>
            </a:r>
            <a:endParaRPr/>
          </a:p>
        </p:txBody>
      </p:sp>
      <p:sp>
        <p:nvSpPr>
          <p:cNvPr id="311" name="Google Shape;311;p45"/>
          <p:cNvSpPr/>
          <p:nvPr/>
        </p:nvSpPr>
        <p:spPr>
          <a:xfrm>
            <a:off x="1371604" y="1147249"/>
            <a:ext cx="1296000" cy="129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5"/>
          <p:cNvSpPr txBox="1"/>
          <p:nvPr>
            <p:ph idx="2" type="title"/>
          </p:nvPr>
        </p:nvSpPr>
        <p:spPr>
          <a:xfrm>
            <a:off x="1491000" y="1413942"/>
            <a:ext cx="1057200" cy="76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rPr>
              <a:t>1</a:t>
            </a:r>
            <a:endParaRPr>
              <a:solidFill>
                <a:schemeClr val="accent3"/>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grpSp>
        <p:nvGrpSpPr>
          <p:cNvPr id="1623" name="Google Shape;1623;p99"/>
          <p:cNvGrpSpPr/>
          <p:nvPr/>
        </p:nvGrpSpPr>
        <p:grpSpPr>
          <a:xfrm>
            <a:off x="745571" y="1168666"/>
            <a:ext cx="2492868" cy="1379876"/>
            <a:chOff x="2654821" y="2311071"/>
            <a:chExt cx="2279715" cy="1262120"/>
          </a:xfrm>
        </p:grpSpPr>
        <p:grpSp>
          <p:nvGrpSpPr>
            <p:cNvPr id="1624" name="Google Shape;1624;p99"/>
            <p:cNvGrpSpPr/>
            <p:nvPr/>
          </p:nvGrpSpPr>
          <p:grpSpPr>
            <a:xfrm>
              <a:off x="4034269" y="2840745"/>
              <a:ext cx="40212" cy="36437"/>
              <a:chOff x="4293400" y="2574725"/>
              <a:chExt cx="84425" cy="80100"/>
            </a:xfrm>
          </p:grpSpPr>
          <p:sp>
            <p:nvSpPr>
              <p:cNvPr id="1625" name="Google Shape;1625;p9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26" name="Google Shape;1626;p9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99"/>
            <p:cNvGrpSpPr/>
            <p:nvPr/>
          </p:nvGrpSpPr>
          <p:grpSpPr>
            <a:xfrm>
              <a:off x="3894606" y="2334874"/>
              <a:ext cx="913198" cy="518984"/>
              <a:chOff x="4000175" y="1462675"/>
              <a:chExt cx="1917275" cy="1140875"/>
            </a:xfrm>
          </p:grpSpPr>
          <p:sp>
            <p:nvSpPr>
              <p:cNvPr id="1628" name="Google Shape;1628;p9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29" name="Google Shape;1629;p99"/>
              <p:cNvGrpSpPr/>
              <p:nvPr/>
            </p:nvGrpSpPr>
            <p:grpSpPr>
              <a:xfrm>
                <a:off x="4000175" y="1462675"/>
                <a:ext cx="1917275" cy="1140875"/>
                <a:chOff x="4000175" y="1462675"/>
                <a:chExt cx="1917275" cy="1140875"/>
              </a:xfrm>
            </p:grpSpPr>
            <p:sp>
              <p:nvSpPr>
                <p:cNvPr id="1630" name="Google Shape;1630;p9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31" name="Google Shape;1631;p9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9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9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9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35" name="Google Shape;1635;p9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36" name="Google Shape;1636;p99"/>
            <p:cNvGrpSpPr/>
            <p:nvPr/>
          </p:nvGrpSpPr>
          <p:grpSpPr>
            <a:xfrm>
              <a:off x="3875768" y="2846704"/>
              <a:ext cx="44796" cy="47366"/>
              <a:chOff x="3960625" y="2587825"/>
              <a:chExt cx="94050" cy="104125"/>
            </a:xfrm>
          </p:grpSpPr>
          <p:sp>
            <p:nvSpPr>
              <p:cNvPr id="1637" name="Google Shape;1637;p9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38" name="Google Shape;1638;p9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 name="Google Shape;1639;p99"/>
            <p:cNvGrpSpPr/>
            <p:nvPr/>
          </p:nvGrpSpPr>
          <p:grpSpPr>
            <a:xfrm>
              <a:off x="3782759" y="2807162"/>
              <a:ext cx="82686" cy="85487"/>
              <a:chOff x="3765350" y="2500900"/>
              <a:chExt cx="173600" cy="187925"/>
            </a:xfrm>
          </p:grpSpPr>
          <p:sp>
            <p:nvSpPr>
              <p:cNvPr id="1640" name="Google Shape;1640;p9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41" name="Google Shape;1641;p9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9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9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9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9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6" name="Google Shape;1646;p99"/>
            <p:cNvGrpSpPr/>
            <p:nvPr/>
          </p:nvGrpSpPr>
          <p:grpSpPr>
            <a:xfrm>
              <a:off x="3775674" y="2798496"/>
              <a:ext cx="40545" cy="23564"/>
              <a:chOff x="3750475" y="2481850"/>
              <a:chExt cx="85125" cy="51800"/>
            </a:xfrm>
          </p:grpSpPr>
          <p:sp>
            <p:nvSpPr>
              <p:cNvPr id="1647" name="Google Shape;1647;p9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9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49" name="Google Shape;1649;p99"/>
            <p:cNvGrpSpPr/>
            <p:nvPr/>
          </p:nvGrpSpPr>
          <p:grpSpPr>
            <a:xfrm>
              <a:off x="3716946" y="2776024"/>
              <a:ext cx="81971" cy="76912"/>
              <a:chOff x="3627175" y="2432450"/>
              <a:chExt cx="172100" cy="169075"/>
            </a:xfrm>
          </p:grpSpPr>
          <p:sp>
            <p:nvSpPr>
              <p:cNvPr id="1650" name="Google Shape;1650;p9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9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652" name="Google Shape;1652;p9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653" name="Google Shape;1653;p99"/>
            <p:cNvGrpSpPr/>
            <p:nvPr/>
          </p:nvGrpSpPr>
          <p:grpSpPr>
            <a:xfrm>
              <a:off x="3685682" y="2845624"/>
              <a:ext cx="29311" cy="45055"/>
              <a:chOff x="3561536" y="2585450"/>
              <a:chExt cx="61539" cy="99045"/>
            </a:xfrm>
          </p:grpSpPr>
          <p:sp>
            <p:nvSpPr>
              <p:cNvPr id="1654" name="Google Shape;1654;p9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9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656" name="Google Shape;1656;p99"/>
            <p:cNvGrpSpPr/>
            <p:nvPr/>
          </p:nvGrpSpPr>
          <p:grpSpPr>
            <a:xfrm>
              <a:off x="3849905" y="2572252"/>
              <a:ext cx="74339" cy="119559"/>
              <a:chOff x="3906325" y="1984500"/>
              <a:chExt cx="156075" cy="262825"/>
            </a:xfrm>
          </p:grpSpPr>
          <p:sp>
            <p:nvSpPr>
              <p:cNvPr id="1657" name="Google Shape;1657;p9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658" name="Google Shape;1658;p9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99"/>
            <p:cNvGrpSpPr/>
            <p:nvPr/>
          </p:nvGrpSpPr>
          <p:grpSpPr>
            <a:xfrm>
              <a:off x="2654821" y="2414345"/>
              <a:ext cx="667570" cy="558731"/>
              <a:chOff x="1397225" y="1637375"/>
              <a:chExt cx="1401575" cy="1228250"/>
            </a:xfrm>
          </p:grpSpPr>
          <p:sp>
            <p:nvSpPr>
              <p:cNvPr id="1660" name="Google Shape;1660;p9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661" name="Google Shape;1661;p99"/>
              <p:cNvGrpSpPr/>
              <p:nvPr/>
            </p:nvGrpSpPr>
            <p:grpSpPr>
              <a:xfrm>
                <a:off x="1397225" y="1637375"/>
                <a:ext cx="1398775" cy="1228250"/>
                <a:chOff x="1397225" y="1637375"/>
                <a:chExt cx="1398775" cy="1228250"/>
              </a:xfrm>
            </p:grpSpPr>
            <p:sp>
              <p:nvSpPr>
                <p:cNvPr id="1662" name="Google Shape;1662;p9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9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64" name="Google Shape;1664;p99"/>
            <p:cNvGrpSpPr/>
            <p:nvPr/>
          </p:nvGrpSpPr>
          <p:grpSpPr>
            <a:xfrm>
              <a:off x="3230417" y="3103734"/>
              <a:ext cx="282982" cy="280332"/>
              <a:chOff x="2605700" y="3152850"/>
              <a:chExt cx="594125" cy="616250"/>
            </a:xfrm>
          </p:grpSpPr>
          <p:sp>
            <p:nvSpPr>
              <p:cNvPr id="1665" name="Google Shape;1665;p9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666" name="Google Shape;1666;p9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667" name="Google Shape;1667;p99"/>
            <p:cNvGrpSpPr/>
            <p:nvPr/>
          </p:nvGrpSpPr>
          <p:grpSpPr>
            <a:xfrm>
              <a:off x="3265985" y="3226989"/>
              <a:ext cx="87151" cy="346202"/>
              <a:chOff x="2680375" y="3423800"/>
              <a:chExt cx="182975" cy="761050"/>
            </a:xfrm>
          </p:grpSpPr>
          <p:sp>
            <p:nvSpPr>
              <p:cNvPr id="1668" name="Google Shape;1668;p9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669" name="Google Shape;1669;p9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0" name="Google Shape;1670;p99"/>
            <p:cNvGrpSpPr/>
            <p:nvPr/>
          </p:nvGrpSpPr>
          <p:grpSpPr>
            <a:xfrm>
              <a:off x="3855466" y="3289811"/>
              <a:ext cx="112514" cy="94210"/>
              <a:chOff x="3918000" y="3561900"/>
              <a:chExt cx="236225" cy="207100"/>
            </a:xfrm>
          </p:grpSpPr>
          <p:sp>
            <p:nvSpPr>
              <p:cNvPr id="1671" name="Google Shape;1671;p9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672" name="Google Shape;1672;p9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3" name="Google Shape;1673;p9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9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9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676" name="Google Shape;1676;p99"/>
            <p:cNvGrpSpPr/>
            <p:nvPr/>
          </p:nvGrpSpPr>
          <p:grpSpPr>
            <a:xfrm>
              <a:off x="2905224" y="2311071"/>
              <a:ext cx="596721" cy="528992"/>
              <a:chOff x="1922950" y="1410350"/>
              <a:chExt cx="1252825" cy="1162875"/>
            </a:xfrm>
          </p:grpSpPr>
          <p:sp>
            <p:nvSpPr>
              <p:cNvPr id="1677" name="Google Shape;1677;p9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9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9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9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9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9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9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9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9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9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9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9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9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9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9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9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693" name="Google Shape;1693;p9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9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9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9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9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9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9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9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9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9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9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9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9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9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9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9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9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9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9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9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13" name="Google Shape;1713;p9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14" name="Google Shape;1714;p9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5" name="Google Shape;1715;p99"/>
            <p:cNvGrpSpPr/>
            <p:nvPr/>
          </p:nvGrpSpPr>
          <p:grpSpPr>
            <a:xfrm>
              <a:off x="3280929" y="3294542"/>
              <a:ext cx="109894" cy="272224"/>
              <a:chOff x="2711750" y="3572300"/>
              <a:chExt cx="230725" cy="598425"/>
            </a:xfrm>
          </p:grpSpPr>
          <p:sp>
            <p:nvSpPr>
              <p:cNvPr id="1716" name="Google Shape;1716;p9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9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8" name="Google Shape;1718;p9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9" name="Google Shape;1719;p99"/>
            <p:cNvGrpSpPr/>
            <p:nvPr/>
          </p:nvGrpSpPr>
          <p:grpSpPr>
            <a:xfrm>
              <a:off x="3790439" y="2408636"/>
              <a:ext cx="73017" cy="75684"/>
              <a:chOff x="3781475" y="1624825"/>
              <a:chExt cx="153300" cy="166375"/>
            </a:xfrm>
          </p:grpSpPr>
          <p:sp>
            <p:nvSpPr>
              <p:cNvPr id="1720" name="Google Shape;1720;p9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9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9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4" name="Google Shape;1724;p9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9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9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9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9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9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9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1" name="Google Shape;1731;p99"/>
            <p:cNvGrpSpPr/>
            <p:nvPr/>
          </p:nvGrpSpPr>
          <p:grpSpPr>
            <a:xfrm>
              <a:off x="4403342" y="3107749"/>
              <a:ext cx="316680" cy="101374"/>
              <a:chOff x="5068275" y="3161675"/>
              <a:chExt cx="664875" cy="222850"/>
            </a:xfrm>
          </p:grpSpPr>
          <p:sp>
            <p:nvSpPr>
              <p:cNvPr id="1732" name="Google Shape;1732;p9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9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9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6" name="Google Shape;1736;p9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9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9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9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9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9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9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9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9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9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9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9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9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9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9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9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9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9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9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5" name="Google Shape;1765;p99"/>
            <p:cNvGrpSpPr/>
            <p:nvPr/>
          </p:nvGrpSpPr>
          <p:grpSpPr>
            <a:xfrm>
              <a:off x="3697513" y="2707266"/>
              <a:ext cx="59549" cy="79733"/>
              <a:chOff x="3586375" y="2281300"/>
              <a:chExt cx="125025" cy="175275"/>
            </a:xfrm>
          </p:grpSpPr>
          <p:sp>
            <p:nvSpPr>
              <p:cNvPr id="1766" name="Google Shape;1766;p9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8" name="Google Shape;1768;p9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9" name="Google Shape;1769;p99"/>
            <p:cNvGrpSpPr/>
            <p:nvPr/>
          </p:nvGrpSpPr>
          <p:grpSpPr>
            <a:xfrm>
              <a:off x="4513224" y="3221724"/>
              <a:ext cx="274563" cy="280321"/>
              <a:chOff x="5298975" y="3412225"/>
              <a:chExt cx="576450" cy="616225"/>
            </a:xfrm>
          </p:grpSpPr>
          <p:sp>
            <p:nvSpPr>
              <p:cNvPr id="1770" name="Google Shape;1770;p9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71" name="Google Shape;1771;p9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99"/>
            <p:cNvGrpSpPr/>
            <p:nvPr/>
          </p:nvGrpSpPr>
          <p:grpSpPr>
            <a:xfrm>
              <a:off x="4824403" y="3421846"/>
              <a:ext cx="110132" cy="130647"/>
              <a:chOff x="5952300" y="3852150"/>
              <a:chExt cx="231225" cy="287200"/>
            </a:xfrm>
          </p:grpSpPr>
          <p:sp>
            <p:nvSpPr>
              <p:cNvPr id="1773" name="Google Shape;1773;p9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9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5" name="Google Shape;1775;p9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9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9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9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9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3" name="Google Shape;1783;p99"/>
            <p:cNvGrpSpPr/>
            <p:nvPr/>
          </p:nvGrpSpPr>
          <p:grpSpPr>
            <a:xfrm>
              <a:off x="4295710" y="3079670"/>
              <a:ext cx="14968" cy="27135"/>
              <a:chOff x="4842300" y="3099950"/>
              <a:chExt cx="31425" cy="59650"/>
            </a:xfrm>
          </p:grpSpPr>
          <p:sp>
            <p:nvSpPr>
              <p:cNvPr id="1784" name="Google Shape;1784;p9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9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8" name="Google Shape;1788;p9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9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9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9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9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9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6" name="Google Shape;1796;p99"/>
            <p:cNvGrpSpPr/>
            <p:nvPr/>
          </p:nvGrpSpPr>
          <p:grpSpPr>
            <a:xfrm>
              <a:off x="3831056" y="2816010"/>
              <a:ext cx="37378" cy="27612"/>
              <a:chOff x="3866750" y="2520350"/>
              <a:chExt cx="78475" cy="60700"/>
            </a:xfrm>
          </p:grpSpPr>
          <p:sp>
            <p:nvSpPr>
              <p:cNvPr id="1797" name="Google Shape;1797;p9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9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9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1" name="Google Shape;1801;p9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9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9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9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9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9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9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9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9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18" name="Google Shape;1818;p9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9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9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9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9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9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9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9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9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9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30" name="Google Shape;1830;p9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9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9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9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9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9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9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3" name="Google Shape;1843;p99"/>
            <p:cNvGrpSpPr/>
            <p:nvPr/>
          </p:nvGrpSpPr>
          <p:grpSpPr>
            <a:xfrm>
              <a:off x="3632736" y="3051591"/>
              <a:ext cx="63288" cy="45217"/>
              <a:chOff x="3450375" y="3038225"/>
              <a:chExt cx="132875" cy="99400"/>
            </a:xfrm>
          </p:grpSpPr>
          <p:sp>
            <p:nvSpPr>
              <p:cNvPr id="1844" name="Google Shape;1844;p9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6" name="Google Shape;1846;p9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9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9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9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9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9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9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9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55" name="Google Shape;1855;p9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9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9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9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9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9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9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65" name="Google Shape;1865;p9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9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9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9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71" name="Google Shape;1871;p9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9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9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9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9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9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9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9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9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1" name="Google Shape;1881;p99"/>
          <p:cNvGrpSpPr/>
          <p:nvPr/>
        </p:nvGrpSpPr>
        <p:grpSpPr>
          <a:xfrm>
            <a:off x="3554131" y="1233340"/>
            <a:ext cx="2078182" cy="1366558"/>
            <a:chOff x="235800" y="830650"/>
            <a:chExt cx="6978450" cy="4588844"/>
          </a:xfrm>
        </p:grpSpPr>
        <p:sp>
          <p:nvSpPr>
            <p:cNvPr id="1882" name="Google Shape;1882;p99"/>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99"/>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99"/>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9"/>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99"/>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9"/>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8" name="Google Shape;1888;p99"/>
          <p:cNvGrpSpPr/>
          <p:nvPr/>
        </p:nvGrpSpPr>
        <p:grpSpPr>
          <a:xfrm>
            <a:off x="742628" y="3064442"/>
            <a:ext cx="2622876" cy="1333540"/>
            <a:chOff x="238125" y="1038125"/>
            <a:chExt cx="7146800" cy="3633625"/>
          </a:xfrm>
        </p:grpSpPr>
        <p:sp>
          <p:nvSpPr>
            <p:cNvPr id="1889" name="Google Shape;1889;p9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9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9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9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9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9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9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9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9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9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9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9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9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9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9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9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9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9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9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9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9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9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9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9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9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9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9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9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9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9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9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9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9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9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9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9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9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9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9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9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9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9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9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9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9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9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9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9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9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9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9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9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9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9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9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9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9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9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9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9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9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9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9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9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9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9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9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9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9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9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9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9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9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9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9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9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9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9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9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9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9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9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9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9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9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9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9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9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9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9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9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9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9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9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9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9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9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9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9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9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9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9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9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9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9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9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9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9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9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9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9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9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9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9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9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9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9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9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9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9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9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9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9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9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9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9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9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9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9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9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9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9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9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9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9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9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9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9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9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9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9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9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9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9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9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9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9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9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9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9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9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9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9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9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9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9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9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9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9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9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9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9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9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9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9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9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9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9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9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9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9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9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9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9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9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9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9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9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9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9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9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9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9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9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9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9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9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9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9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9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9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9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9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9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9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9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9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9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9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9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9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9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9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9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9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9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9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9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9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9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9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9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9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9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9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9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9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9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9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9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9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9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9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9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9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9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9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9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9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9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9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9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9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9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9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9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9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9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9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9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9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9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9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9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9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9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9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9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9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9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9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9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9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9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9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9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9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9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9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9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9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9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9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9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9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9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9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9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9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9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9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9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9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9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9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9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9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9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9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9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9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9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9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9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9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9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9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9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9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9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9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9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9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9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9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9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9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9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9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9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9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9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9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9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9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9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9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9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9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9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9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9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9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9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9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9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9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9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9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9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9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9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9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9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9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9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9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9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9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9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9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9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9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9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9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9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9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9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9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9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9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9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9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9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9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9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9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9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9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9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9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9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9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9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9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9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9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9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9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9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9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9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9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9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9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9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9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9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9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9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9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9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9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9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9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9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9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9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9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9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9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9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9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9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9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9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9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9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9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9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9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9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9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9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9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9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9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9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9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9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9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9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9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9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9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9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9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9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9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9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9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9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9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9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9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9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9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9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9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9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9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9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9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9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9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9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9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9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9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9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9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9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9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9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9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9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9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9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9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9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9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9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9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9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9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9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9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9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9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9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9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9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9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9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9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9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9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9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9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9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9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9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9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9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9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9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9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9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9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9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9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9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9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9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9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9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9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9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9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9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9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9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9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9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9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9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9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9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9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9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9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9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9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9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9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9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9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9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9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9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9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9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9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9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9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9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9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9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9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9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9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9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9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9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9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9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9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9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9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9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9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9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9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9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9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9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9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9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9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9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9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9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9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9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9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9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9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9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9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9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9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9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9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9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9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9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9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9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9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9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9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9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9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9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9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9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9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9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9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9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9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9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9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9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9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9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9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9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9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9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9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9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9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9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9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9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9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9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9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9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9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9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9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9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9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9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9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9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9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9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9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9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9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9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9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9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9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9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9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9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9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9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9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9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9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9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9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9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9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9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9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9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9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9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9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9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9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9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9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9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9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9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9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9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9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9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9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9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9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9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9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9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9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9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9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9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9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9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9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9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9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9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9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9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9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9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9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9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9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9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9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9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9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9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9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9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9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9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9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9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9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9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9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9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9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9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9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9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9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9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9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9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9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9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9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9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9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9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9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9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9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9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9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9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9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9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9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9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9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9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9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9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9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9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9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9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9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9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9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9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9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9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9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9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9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9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9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9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9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9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9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9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9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9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9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9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9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9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9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9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9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9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9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9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9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9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9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9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9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9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9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9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9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9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9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9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9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9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9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9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9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9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9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9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9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9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9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9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9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9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9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9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9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9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9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9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9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9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9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9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9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9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9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9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9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9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9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9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9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9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9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9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9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9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9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9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9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9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9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9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9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9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9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9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9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9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9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9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9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9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9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9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9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9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9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9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9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9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9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9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9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9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9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9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9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9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9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9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9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9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9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9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9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9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9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9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9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9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9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9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9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9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9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9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9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9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9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9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9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9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9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9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9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9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9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9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9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9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9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9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9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9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9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9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9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9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9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9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9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9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9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9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9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9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9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9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9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9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9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9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9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9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9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9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9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9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9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9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9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9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9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9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9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9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9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9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9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9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9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9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9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9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9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9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9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9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9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9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9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9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9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9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9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9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9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9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9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9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9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9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9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9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9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9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9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9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9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9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9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9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9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9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9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9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9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9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9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9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9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9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9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9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9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9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9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9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9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9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9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9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9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9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9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9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9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9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9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9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9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9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9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9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9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9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9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9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9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9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9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9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9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9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9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9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9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9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9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9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9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9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9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9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9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9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9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9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9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9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9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9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9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9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9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9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9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9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9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9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9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9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9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9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9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9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9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9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9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9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9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9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9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9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9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9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9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9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9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9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9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9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9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9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9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9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9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9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9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9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9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9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9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9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9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9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9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9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9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9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9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9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9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9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9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9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9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9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9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9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9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9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9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9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9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9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9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9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9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9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9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9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9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9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9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9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9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9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9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9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9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9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9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9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9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9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9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9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9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9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9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9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9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9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9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9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9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9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9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9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9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9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9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9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9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9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9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9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9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9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9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9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9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9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9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9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9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9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9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9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9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9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9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9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9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9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9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9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9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9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9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9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9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9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9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9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9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9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9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9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9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9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9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9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9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9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9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9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9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9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9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9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9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9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9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9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9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9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9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9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9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9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9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9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9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9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9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9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9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9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9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9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9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9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9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9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9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9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9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9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9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9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9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9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9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9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9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9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9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9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9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9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9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9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9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9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9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9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9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9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9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9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9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9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9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9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9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9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9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9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9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9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9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9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9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9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9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9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9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9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9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9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9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9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9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9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9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9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9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9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9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9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9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9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9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9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9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9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9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9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9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9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9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9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9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9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9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9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9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9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9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9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9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9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9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9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9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9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9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9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9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9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9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9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9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9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9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9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9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9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9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9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9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9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9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9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9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9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9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9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9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9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9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9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9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9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9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9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9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9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9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9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9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9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9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9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9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9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9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9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9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9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9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9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9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9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9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9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9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9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9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9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9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9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9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9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9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9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9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9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9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9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9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9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9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9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9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9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9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9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9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9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9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9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9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9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9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9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9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9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9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9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9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9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9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9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9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9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9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9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9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9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9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9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9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9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9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9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9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9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9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9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9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9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9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9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9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9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9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9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9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9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9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9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9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9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9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9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9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9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9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9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9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9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9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9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9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9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9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9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9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9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9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9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9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9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9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9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9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9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9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9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9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9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9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9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9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9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9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9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9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9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9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9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9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9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9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9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9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9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9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9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9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9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9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9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9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9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9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9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9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9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9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9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9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9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9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9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9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9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9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9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9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9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9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9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9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9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9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9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9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9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9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9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9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9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9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9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9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9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9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9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9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9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9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9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9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9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9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9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9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9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9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9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9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9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9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9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9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9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9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9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9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9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9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9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9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1" name="Google Shape;3461;p99"/>
          <p:cNvGrpSpPr/>
          <p:nvPr/>
        </p:nvGrpSpPr>
        <p:grpSpPr>
          <a:xfrm>
            <a:off x="5857556" y="1206552"/>
            <a:ext cx="2590840" cy="1380235"/>
            <a:chOff x="233350" y="949250"/>
            <a:chExt cx="7137300" cy="3802300"/>
          </a:xfrm>
        </p:grpSpPr>
        <p:sp>
          <p:nvSpPr>
            <p:cNvPr id="3462" name="Google Shape;3462;p9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9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9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9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9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9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9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9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9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9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9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9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9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9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9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9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9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9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9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9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9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9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9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9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9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9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9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9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9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9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9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9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9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9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9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9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9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9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9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9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9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9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9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9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9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9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9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9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9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9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9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3" name="Google Shape;3513;p99"/>
          <p:cNvGrpSpPr/>
          <p:nvPr/>
        </p:nvGrpSpPr>
        <p:grpSpPr>
          <a:xfrm>
            <a:off x="7671985" y="3251325"/>
            <a:ext cx="104231" cy="320340"/>
            <a:chOff x="7564426" y="3224343"/>
            <a:chExt cx="119985" cy="368801"/>
          </a:xfrm>
        </p:grpSpPr>
        <p:sp>
          <p:nvSpPr>
            <p:cNvPr id="3514" name="Google Shape;3514;p9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9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99"/>
          <p:cNvGrpSpPr/>
          <p:nvPr/>
        </p:nvGrpSpPr>
        <p:grpSpPr>
          <a:xfrm>
            <a:off x="7371473" y="3245427"/>
            <a:ext cx="189489" cy="332132"/>
            <a:chOff x="8370831" y="3202002"/>
            <a:chExt cx="218129" cy="382376"/>
          </a:xfrm>
        </p:grpSpPr>
        <p:sp>
          <p:nvSpPr>
            <p:cNvPr id="3517" name="Google Shape;3517;p9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9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9" name="Google Shape;3519;p99"/>
          <p:cNvGrpSpPr/>
          <p:nvPr/>
        </p:nvGrpSpPr>
        <p:grpSpPr>
          <a:xfrm>
            <a:off x="8094863" y="3656559"/>
            <a:ext cx="309429" cy="267000"/>
            <a:chOff x="6742064" y="3750480"/>
            <a:chExt cx="399315" cy="344560"/>
          </a:xfrm>
        </p:grpSpPr>
        <p:sp>
          <p:nvSpPr>
            <p:cNvPr id="3520" name="Google Shape;3520;p9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9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2" name="Google Shape;3522;p99"/>
          <p:cNvGrpSpPr/>
          <p:nvPr/>
        </p:nvGrpSpPr>
        <p:grpSpPr>
          <a:xfrm>
            <a:off x="7633882" y="4007606"/>
            <a:ext cx="180437" cy="281608"/>
            <a:chOff x="7248525" y="3739696"/>
            <a:chExt cx="230531" cy="359790"/>
          </a:xfrm>
        </p:grpSpPr>
        <p:sp>
          <p:nvSpPr>
            <p:cNvPr id="3523" name="Google Shape;3523;p9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9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99"/>
          <p:cNvGrpSpPr/>
          <p:nvPr/>
        </p:nvGrpSpPr>
        <p:grpSpPr>
          <a:xfrm>
            <a:off x="7879801" y="3650830"/>
            <a:ext cx="162896" cy="278710"/>
            <a:chOff x="7601242" y="3729267"/>
            <a:chExt cx="222566" cy="380803"/>
          </a:xfrm>
        </p:grpSpPr>
        <p:sp>
          <p:nvSpPr>
            <p:cNvPr id="3526" name="Google Shape;3526;p9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9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8" name="Google Shape;3528;p99"/>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9" name="Google Shape;3529;p99"/>
          <p:cNvGrpSpPr/>
          <p:nvPr/>
        </p:nvGrpSpPr>
        <p:grpSpPr>
          <a:xfrm>
            <a:off x="7369446" y="3651971"/>
            <a:ext cx="193543" cy="275990"/>
            <a:chOff x="8304647" y="3738687"/>
            <a:chExt cx="225076" cy="320956"/>
          </a:xfrm>
        </p:grpSpPr>
        <p:sp>
          <p:nvSpPr>
            <p:cNvPr id="3530" name="Google Shape;3530;p9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9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9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3" name="Google Shape;3533;p99"/>
          <p:cNvGrpSpPr/>
          <p:nvPr/>
        </p:nvGrpSpPr>
        <p:grpSpPr>
          <a:xfrm>
            <a:off x="7641939" y="3651971"/>
            <a:ext cx="178492" cy="275990"/>
            <a:chOff x="8615101" y="3738687"/>
            <a:chExt cx="207573" cy="320956"/>
          </a:xfrm>
        </p:grpSpPr>
        <p:sp>
          <p:nvSpPr>
            <p:cNvPr id="3534" name="Google Shape;3534;p9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9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9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7" name="Google Shape;3537;p99"/>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8" name="Google Shape;3538;p99"/>
          <p:cNvGrpSpPr/>
          <p:nvPr/>
        </p:nvGrpSpPr>
        <p:grpSpPr>
          <a:xfrm>
            <a:off x="6036644" y="3773459"/>
            <a:ext cx="557670" cy="511283"/>
            <a:chOff x="6015419" y="3716859"/>
            <a:chExt cx="557671" cy="511283"/>
          </a:xfrm>
        </p:grpSpPr>
        <p:sp>
          <p:nvSpPr>
            <p:cNvPr id="3539" name="Google Shape;3539;p9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0" name="Google Shape;3540;p99"/>
            <p:cNvGrpSpPr/>
            <p:nvPr/>
          </p:nvGrpSpPr>
          <p:grpSpPr>
            <a:xfrm>
              <a:off x="6036094" y="3716980"/>
              <a:ext cx="529860" cy="510468"/>
              <a:chOff x="6036094" y="3716980"/>
              <a:chExt cx="529860" cy="510468"/>
            </a:xfrm>
          </p:grpSpPr>
          <p:sp>
            <p:nvSpPr>
              <p:cNvPr id="3541" name="Google Shape;3541;p9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9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9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9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9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9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9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9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9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9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1" name="Google Shape;3551;p99"/>
          <p:cNvGrpSpPr/>
          <p:nvPr/>
        </p:nvGrpSpPr>
        <p:grpSpPr>
          <a:xfrm>
            <a:off x="6665529" y="3130228"/>
            <a:ext cx="576302" cy="511871"/>
            <a:chOff x="6644304" y="3073628"/>
            <a:chExt cx="576302" cy="511871"/>
          </a:xfrm>
        </p:grpSpPr>
        <p:sp>
          <p:nvSpPr>
            <p:cNvPr id="3552" name="Google Shape;3552;p9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3" name="Google Shape;3553;p99"/>
            <p:cNvGrpSpPr/>
            <p:nvPr/>
          </p:nvGrpSpPr>
          <p:grpSpPr>
            <a:xfrm>
              <a:off x="6712169" y="3085440"/>
              <a:ext cx="481622" cy="494913"/>
              <a:chOff x="6712169" y="3085440"/>
              <a:chExt cx="481622" cy="494913"/>
            </a:xfrm>
          </p:grpSpPr>
          <p:sp>
            <p:nvSpPr>
              <p:cNvPr id="3554" name="Google Shape;3554;p9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9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9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9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9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9" name="Google Shape;3559;p9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9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9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2" name="Google Shape;3562;p99"/>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3" name="Google Shape;3563;p99"/>
          <p:cNvGrpSpPr/>
          <p:nvPr/>
        </p:nvGrpSpPr>
        <p:grpSpPr>
          <a:xfrm>
            <a:off x="6673379" y="3773223"/>
            <a:ext cx="560631" cy="511352"/>
            <a:chOff x="6652154" y="3716623"/>
            <a:chExt cx="560631" cy="511352"/>
          </a:xfrm>
        </p:grpSpPr>
        <p:sp>
          <p:nvSpPr>
            <p:cNvPr id="3564" name="Google Shape;3564;p9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5" name="Google Shape;3565;p99"/>
            <p:cNvGrpSpPr/>
            <p:nvPr/>
          </p:nvGrpSpPr>
          <p:grpSpPr>
            <a:xfrm>
              <a:off x="6669657" y="3716715"/>
              <a:ext cx="466779" cy="464290"/>
              <a:chOff x="6669657" y="3716715"/>
              <a:chExt cx="466779" cy="464290"/>
            </a:xfrm>
          </p:grpSpPr>
          <p:sp>
            <p:nvSpPr>
              <p:cNvPr id="3566" name="Google Shape;3566;p9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9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9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9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9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9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9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9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9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9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9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9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9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79" name="Google Shape;3579;p99"/>
          <p:cNvGrpSpPr/>
          <p:nvPr/>
        </p:nvGrpSpPr>
        <p:grpSpPr>
          <a:xfrm>
            <a:off x="7867470" y="4054631"/>
            <a:ext cx="187557" cy="187557"/>
            <a:chOff x="8565775" y="671075"/>
            <a:chExt cx="441000" cy="441000"/>
          </a:xfrm>
        </p:grpSpPr>
        <p:sp>
          <p:nvSpPr>
            <p:cNvPr id="3580" name="Google Shape;3580;p9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9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2" name="Google Shape;3582;p99"/>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99"/>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4" name="Google Shape;3584;p99"/>
          <p:cNvGrpSpPr/>
          <p:nvPr/>
        </p:nvGrpSpPr>
        <p:grpSpPr>
          <a:xfrm>
            <a:off x="6021325" y="3132850"/>
            <a:ext cx="587871" cy="512373"/>
            <a:chOff x="6000100" y="3076250"/>
            <a:chExt cx="587871" cy="512373"/>
          </a:xfrm>
        </p:grpSpPr>
        <p:sp>
          <p:nvSpPr>
            <p:cNvPr id="3585" name="Google Shape;3585;p9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6" name="Google Shape;3586;p99"/>
            <p:cNvGrpSpPr/>
            <p:nvPr/>
          </p:nvGrpSpPr>
          <p:grpSpPr>
            <a:xfrm>
              <a:off x="6031360" y="3076713"/>
              <a:ext cx="539107" cy="480965"/>
              <a:chOff x="6031360" y="3076713"/>
              <a:chExt cx="539107" cy="480965"/>
            </a:xfrm>
          </p:grpSpPr>
          <p:sp>
            <p:nvSpPr>
              <p:cNvPr id="3587" name="Google Shape;3587;p9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9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9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9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9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9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9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4" name="Google Shape;3594;p99"/>
          <p:cNvGrpSpPr/>
          <p:nvPr/>
        </p:nvGrpSpPr>
        <p:grpSpPr>
          <a:xfrm>
            <a:off x="3597785" y="3065882"/>
            <a:ext cx="2241344" cy="1330656"/>
            <a:chOff x="3597785" y="3065882"/>
            <a:chExt cx="2241344" cy="1330656"/>
          </a:xfrm>
        </p:grpSpPr>
        <p:grpSp>
          <p:nvGrpSpPr>
            <p:cNvPr id="3595" name="Google Shape;3595;p99"/>
            <p:cNvGrpSpPr/>
            <p:nvPr/>
          </p:nvGrpSpPr>
          <p:grpSpPr>
            <a:xfrm>
              <a:off x="5296908" y="3937355"/>
              <a:ext cx="143198" cy="32380"/>
              <a:chOff x="5296908" y="3937355"/>
              <a:chExt cx="143198" cy="32380"/>
            </a:xfrm>
          </p:grpSpPr>
          <p:sp>
            <p:nvSpPr>
              <p:cNvPr id="3596" name="Google Shape;3596;p99"/>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7" name="Google Shape;3597;p99"/>
              <p:cNvGrpSpPr/>
              <p:nvPr/>
            </p:nvGrpSpPr>
            <p:grpSpPr>
              <a:xfrm>
                <a:off x="5402331" y="3937355"/>
                <a:ext cx="37776" cy="32380"/>
                <a:chOff x="5402331" y="3937355"/>
                <a:chExt cx="37776" cy="32380"/>
              </a:xfrm>
            </p:grpSpPr>
            <p:sp>
              <p:nvSpPr>
                <p:cNvPr id="3598" name="Google Shape;3598;p99"/>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99"/>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99"/>
              <p:cNvGrpSpPr/>
              <p:nvPr/>
            </p:nvGrpSpPr>
            <p:grpSpPr>
              <a:xfrm>
                <a:off x="5296908" y="3937355"/>
                <a:ext cx="37783" cy="32380"/>
                <a:chOff x="5296908" y="3937355"/>
                <a:chExt cx="37783" cy="32380"/>
              </a:xfrm>
            </p:grpSpPr>
            <p:sp>
              <p:nvSpPr>
                <p:cNvPr id="3601" name="Google Shape;3601;p99"/>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99"/>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3" name="Google Shape;3603;p99"/>
            <p:cNvGrpSpPr/>
            <p:nvPr/>
          </p:nvGrpSpPr>
          <p:grpSpPr>
            <a:xfrm>
              <a:off x="4724163" y="3119631"/>
              <a:ext cx="120838" cy="84218"/>
              <a:chOff x="4724163" y="3119631"/>
              <a:chExt cx="120838" cy="84218"/>
            </a:xfrm>
          </p:grpSpPr>
          <p:grpSp>
            <p:nvGrpSpPr>
              <p:cNvPr id="3604" name="Google Shape;3604;p99"/>
              <p:cNvGrpSpPr/>
              <p:nvPr/>
            </p:nvGrpSpPr>
            <p:grpSpPr>
              <a:xfrm>
                <a:off x="4746712" y="3132773"/>
                <a:ext cx="86869" cy="56424"/>
                <a:chOff x="4746712" y="3132773"/>
                <a:chExt cx="86869" cy="56424"/>
              </a:xfrm>
            </p:grpSpPr>
            <p:sp>
              <p:nvSpPr>
                <p:cNvPr id="3605" name="Google Shape;3605;p99"/>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99"/>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7" name="Google Shape;3607;p99"/>
              <p:cNvGrpSpPr/>
              <p:nvPr/>
            </p:nvGrpSpPr>
            <p:grpSpPr>
              <a:xfrm>
                <a:off x="4773634" y="3143336"/>
                <a:ext cx="37776" cy="32451"/>
                <a:chOff x="4773634" y="3143336"/>
                <a:chExt cx="37776" cy="32451"/>
              </a:xfrm>
            </p:grpSpPr>
            <p:sp>
              <p:nvSpPr>
                <p:cNvPr id="3608" name="Google Shape;3608;p99"/>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99"/>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0" name="Google Shape;3610;p99"/>
              <p:cNvGrpSpPr/>
              <p:nvPr/>
            </p:nvGrpSpPr>
            <p:grpSpPr>
              <a:xfrm>
                <a:off x="4724163" y="3131248"/>
                <a:ext cx="37776" cy="32459"/>
                <a:chOff x="4724163" y="3131248"/>
                <a:chExt cx="37776" cy="32459"/>
              </a:xfrm>
            </p:grpSpPr>
            <p:sp>
              <p:nvSpPr>
                <p:cNvPr id="3611" name="Google Shape;3611;p99"/>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99"/>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3" name="Google Shape;3613;p99"/>
              <p:cNvGrpSpPr/>
              <p:nvPr/>
            </p:nvGrpSpPr>
            <p:grpSpPr>
              <a:xfrm>
                <a:off x="4755081" y="3176054"/>
                <a:ext cx="32357" cy="27795"/>
                <a:chOff x="4755081" y="3176054"/>
                <a:chExt cx="32357" cy="27795"/>
              </a:xfrm>
            </p:grpSpPr>
            <p:sp>
              <p:nvSpPr>
                <p:cNvPr id="3614" name="Google Shape;3614;p99"/>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99"/>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6" name="Google Shape;3616;p99"/>
              <p:cNvGrpSpPr/>
              <p:nvPr/>
            </p:nvGrpSpPr>
            <p:grpSpPr>
              <a:xfrm>
                <a:off x="4812550" y="3119631"/>
                <a:ext cx="32451" cy="27803"/>
                <a:chOff x="4812550" y="3119631"/>
                <a:chExt cx="32451" cy="27803"/>
              </a:xfrm>
            </p:grpSpPr>
            <p:sp>
              <p:nvSpPr>
                <p:cNvPr id="3617" name="Google Shape;3617;p99"/>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99"/>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9" name="Google Shape;3619;p99"/>
            <p:cNvGrpSpPr/>
            <p:nvPr/>
          </p:nvGrpSpPr>
          <p:grpSpPr>
            <a:xfrm>
              <a:off x="5382826" y="4027197"/>
              <a:ext cx="268967" cy="250422"/>
              <a:chOff x="5382826" y="4027197"/>
              <a:chExt cx="268967" cy="250422"/>
            </a:xfrm>
          </p:grpSpPr>
          <p:grpSp>
            <p:nvGrpSpPr>
              <p:cNvPr id="3620" name="Google Shape;3620;p99"/>
              <p:cNvGrpSpPr/>
              <p:nvPr/>
            </p:nvGrpSpPr>
            <p:grpSpPr>
              <a:xfrm>
                <a:off x="5405280" y="4042510"/>
                <a:ext cx="237570" cy="218647"/>
                <a:chOff x="5405280" y="4042510"/>
                <a:chExt cx="237570" cy="218647"/>
              </a:xfrm>
            </p:grpSpPr>
            <p:sp>
              <p:nvSpPr>
                <p:cNvPr id="3621" name="Google Shape;3621;p99"/>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99"/>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99"/>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99"/>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99"/>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99"/>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7" name="Google Shape;3627;p99"/>
              <p:cNvGrpSpPr/>
              <p:nvPr/>
            </p:nvGrpSpPr>
            <p:grpSpPr>
              <a:xfrm>
                <a:off x="5382826" y="4125549"/>
                <a:ext cx="37776" cy="32380"/>
                <a:chOff x="5382826" y="4125549"/>
                <a:chExt cx="37776" cy="32380"/>
              </a:xfrm>
            </p:grpSpPr>
            <p:sp>
              <p:nvSpPr>
                <p:cNvPr id="3628" name="Google Shape;3628;p99"/>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99"/>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0" name="Google Shape;3630;p99"/>
              <p:cNvGrpSpPr/>
              <p:nvPr/>
            </p:nvGrpSpPr>
            <p:grpSpPr>
              <a:xfrm>
                <a:off x="5475680" y="4195587"/>
                <a:ext cx="37783" cy="32364"/>
                <a:chOff x="5475680" y="4195587"/>
                <a:chExt cx="37783" cy="32364"/>
              </a:xfrm>
            </p:grpSpPr>
            <p:sp>
              <p:nvSpPr>
                <p:cNvPr id="3631" name="Google Shape;3631;p99"/>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99"/>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3" name="Google Shape;3633;p99"/>
              <p:cNvGrpSpPr/>
              <p:nvPr/>
            </p:nvGrpSpPr>
            <p:grpSpPr>
              <a:xfrm>
                <a:off x="5532575" y="4027197"/>
                <a:ext cx="33308" cy="32262"/>
                <a:chOff x="5532575" y="4027197"/>
                <a:chExt cx="33308" cy="32262"/>
              </a:xfrm>
            </p:grpSpPr>
            <p:sp>
              <p:nvSpPr>
                <p:cNvPr id="3634" name="Google Shape;3634;p99"/>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99"/>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99"/>
              <p:cNvGrpSpPr/>
              <p:nvPr/>
            </p:nvGrpSpPr>
            <p:grpSpPr>
              <a:xfrm>
                <a:off x="5590706" y="4245348"/>
                <a:ext cx="33497" cy="32270"/>
                <a:chOff x="5590706" y="4245348"/>
                <a:chExt cx="33497" cy="32270"/>
              </a:xfrm>
            </p:grpSpPr>
            <p:sp>
              <p:nvSpPr>
                <p:cNvPr id="3637" name="Google Shape;3637;p99"/>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99"/>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9" name="Google Shape;3639;p99"/>
              <p:cNvGrpSpPr/>
              <p:nvPr/>
            </p:nvGrpSpPr>
            <p:grpSpPr>
              <a:xfrm>
                <a:off x="5618681" y="4109677"/>
                <a:ext cx="33112" cy="32357"/>
                <a:chOff x="5618681" y="4109677"/>
                <a:chExt cx="33112" cy="32357"/>
              </a:xfrm>
            </p:grpSpPr>
            <p:sp>
              <p:nvSpPr>
                <p:cNvPr id="3640" name="Google Shape;3640;p99"/>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99"/>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2" name="Google Shape;3642;p99"/>
              <p:cNvGrpSpPr/>
              <p:nvPr/>
            </p:nvGrpSpPr>
            <p:grpSpPr>
              <a:xfrm>
                <a:off x="5479298" y="4128262"/>
                <a:ext cx="31405" cy="26906"/>
                <a:chOff x="5479298" y="4128262"/>
                <a:chExt cx="31405" cy="26906"/>
              </a:xfrm>
            </p:grpSpPr>
            <p:sp>
              <p:nvSpPr>
                <p:cNvPr id="3643" name="Google Shape;3643;p99"/>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99"/>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5" name="Google Shape;3645;p99"/>
              <p:cNvGrpSpPr/>
              <p:nvPr/>
            </p:nvGrpSpPr>
            <p:grpSpPr>
              <a:xfrm>
                <a:off x="5582903" y="4180116"/>
                <a:ext cx="31499" cy="26898"/>
                <a:chOff x="5582903" y="4180116"/>
                <a:chExt cx="31499" cy="26898"/>
              </a:xfrm>
            </p:grpSpPr>
            <p:sp>
              <p:nvSpPr>
                <p:cNvPr id="3646" name="Google Shape;3646;p99"/>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99"/>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8" name="Google Shape;3648;p99"/>
            <p:cNvGrpSpPr/>
            <p:nvPr/>
          </p:nvGrpSpPr>
          <p:grpSpPr>
            <a:xfrm>
              <a:off x="3977681" y="3230323"/>
              <a:ext cx="94584" cy="84085"/>
              <a:chOff x="3977681" y="3230323"/>
              <a:chExt cx="94584" cy="84085"/>
            </a:xfrm>
          </p:grpSpPr>
          <p:grpSp>
            <p:nvGrpSpPr>
              <p:cNvPr id="3649" name="Google Shape;3649;p99"/>
              <p:cNvGrpSpPr/>
              <p:nvPr/>
            </p:nvGrpSpPr>
            <p:grpSpPr>
              <a:xfrm>
                <a:off x="4000135" y="3243041"/>
                <a:ext cx="59570" cy="57186"/>
                <a:chOff x="4000135" y="3243041"/>
                <a:chExt cx="59570" cy="57186"/>
              </a:xfrm>
            </p:grpSpPr>
            <p:sp>
              <p:nvSpPr>
                <p:cNvPr id="3650" name="Google Shape;3650;p99"/>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99"/>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99"/>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99"/>
              <p:cNvGrpSpPr/>
              <p:nvPr/>
            </p:nvGrpSpPr>
            <p:grpSpPr>
              <a:xfrm>
                <a:off x="3977681" y="3245872"/>
                <a:ext cx="37783" cy="32380"/>
                <a:chOff x="3977681" y="3245872"/>
                <a:chExt cx="37783" cy="32380"/>
              </a:xfrm>
            </p:grpSpPr>
            <p:sp>
              <p:nvSpPr>
                <p:cNvPr id="3654" name="Google Shape;3654;p99"/>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99"/>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99"/>
              <p:cNvGrpSpPr/>
              <p:nvPr/>
            </p:nvGrpSpPr>
            <p:grpSpPr>
              <a:xfrm>
                <a:off x="4040860" y="3262672"/>
                <a:ext cx="31405" cy="27001"/>
                <a:chOff x="4040860" y="3262672"/>
                <a:chExt cx="31405" cy="27001"/>
              </a:xfrm>
            </p:grpSpPr>
            <p:sp>
              <p:nvSpPr>
                <p:cNvPr id="3657" name="Google Shape;3657;p99"/>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99"/>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99"/>
              <p:cNvGrpSpPr/>
              <p:nvPr/>
            </p:nvGrpSpPr>
            <p:grpSpPr>
              <a:xfrm>
                <a:off x="4021072" y="3230323"/>
                <a:ext cx="31397" cy="26906"/>
                <a:chOff x="4021072" y="3230323"/>
                <a:chExt cx="31397" cy="26906"/>
              </a:xfrm>
            </p:grpSpPr>
            <p:sp>
              <p:nvSpPr>
                <p:cNvPr id="3660" name="Google Shape;3660;p99"/>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99"/>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99"/>
              <p:cNvGrpSpPr/>
              <p:nvPr/>
            </p:nvGrpSpPr>
            <p:grpSpPr>
              <a:xfrm>
                <a:off x="4001472" y="3287462"/>
                <a:ext cx="31499" cy="26945"/>
                <a:chOff x="4001472" y="3287462"/>
                <a:chExt cx="31499" cy="26945"/>
              </a:xfrm>
            </p:grpSpPr>
            <p:sp>
              <p:nvSpPr>
                <p:cNvPr id="3663" name="Google Shape;3663;p99"/>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99"/>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5" name="Google Shape;3665;p99"/>
            <p:cNvGrpSpPr/>
            <p:nvPr/>
          </p:nvGrpSpPr>
          <p:grpSpPr>
            <a:xfrm>
              <a:off x="4084715" y="3258865"/>
              <a:ext cx="184961" cy="137268"/>
              <a:chOff x="4084715" y="3258865"/>
              <a:chExt cx="184961" cy="137268"/>
            </a:xfrm>
          </p:grpSpPr>
          <p:grpSp>
            <p:nvGrpSpPr>
              <p:cNvPr id="3666" name="Google Shape;3666;p99"/>
              <p:cNvGrpSpPr/>
              <p:nvPr/>
            </p:nvGrpSpPr>
            <p:grpSpPr>
              <a:xfrm>
                <a:off x="4107453" y="3271583"/>
                <a:ext cx="153470" cy="110275"/>
                <a:chOff x="4107453" y="3271583"/>
                <a:chExt cx="153470" cy="110275"/>
              </a:xfrm>
            </p:grpSpPr>
            <p:sp>
              <p:nvSpPr>
                <p:cNvPr id="3667" name="Google Shape;3667;p99"/>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99"/>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99"/>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99"/>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99"/>
              <p:cNvGrpSpPr/>
              <p:nvPr/>
            </p:nvGrpSpPr>
            <p:grpSpPr>
              <a:xfrm>
                <a:off x="4136947" y="3258865"/>
                <a:ext cx="31499" cy="27001"/>
                <a:chOff x="4136947" y="3258865"/>
                <a:chExt cx="31499" cy="27001"/>
              </a:xfrm>
            </p:grpSpPr>
            <p:sp>
              <p:nvSpPr>
                <p:cNvPr id="3672" name="Google Shape;3672;p99"/>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99"/>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99"/>
              <p:cNvGrpSpPr/>
              <p:nvPr/>
            </p:nvGrpSpPr>
            <p:grpSpPr>
              <a:xfrm>
                <a:off x="4084715" y="3266478"/>
                <a:ext cx="31468" cy="26898"/>
                <a:chOff x="4084715" y="3266478"/>
                <a:chExt cx="31468" cy="26898"/>
              </a:xfrm>
            </p:grpSpPr>
            <p:sp>
              <p:nvSpPr>
                <p:cNvPr id="3675" name="Google Shape;3675;p99"/>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99"/>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99"/>
              <p:cNvGrpSpPr/>
              <p:nvPr/>
            </p:nvGrpSpPr>
            <p:grpSpPr>
              <a:xfrm>
                <a:off x="4159213" y="3279849"/>
                <a:ext cx="31405" cy="26945"/>
                <a:chOff x="4159213" y="3279849"/>
                <a:chExt cx="31405" cy="26945"/>
              </a:xfrm>
            </p:grpSpPr>
            <p:sp>
              <p:nvSpPr>
                <p:cNvPr id="3678" name="Google Shape;3678;p99"/>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99"/>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99"/>
              <p:cNvGrpSpPr/>
              <p:nvPr/>
            </p:nvGrpSpPr>
            <p:grpSpPr>
              <a:xfrm>
                <a:off x="4201550" y="3266502"/>
                <a:ext cx="31405" cy="26883"/>
                <a:chOff x="4201550" y="3266502"/>
                <a:chExt cx="31405" cy="26883"/>
              </a:xfrm>
            </p:grpSpPr>
            <p:sp>
              <p:nvSpPr>
                <p:cNvPr id="3681" name="Google Shape;3681;p99"/>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99"/>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99"/>
              <p:cNvGrpSpPr/>
              <p:nvPr/>
            </p:nvGrpSpPr>
            <p:grpSpPr>
              <a:xfrm>
                <a:off x="4201550" y="3338278"/>
                <a:ext cx="31405" cy="26930"/>
                <a:chOff x="4201550" y="3338278"/>
                <a:chExt cx="31405" cy="26930"/>
              </a:xfrm>
            </p:grpSpPr>
            <p:sp>
              <p:nvSpPr>
                <p:cNvPr id="3684" name="Google Shape;3684;p99"/>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99"/>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99"/>
              <p:cNvGrpSpPr/>
              <p:nvPr/>
            </p:nvGrpSpPr>
            <p:grpSpPr>
              <a:xfrm>
                <a:off x="4238272" y="3369132"/>
                <a:ext cx="31405" cy="27001"/>
                <a:chOff x="4238272" y="3369132"/>
                <a:chExt cx="31405" cy="27001"/>
              </a:xfrm>
            </p:grpSpPr>
            <p:sp>
              <p:nvSpPr>
                <p:cNvPr id="3687" name="Google Shape;3687;p99"/>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99"/>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9" name="Google Shape;3689;p99"/>
            <p:cNvGrpSpPr/>
            <p:nvPr/>
          </p:nvGrpSpPr>
          <p:grpSpPr>
            <a:xfrm>
              <a:off x="4068639" y="3200169"/>
              <a:ext cx="77643" cy="37272"/>
              <a:chOff x="4068639" y="3200169"/>
              <a:chExt cx="77643" cy="37272"/>
            </a:xfrm>
          </p:grpSpPr>
          <p:sp>
            <p:nvSpPr>
              <p:cNvPr id="3690" name="Google Shape;3690;p99"/>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1" name="Google Shape;3691;p99"/>
              <p:cNvGrpSpPr/>
              <p:nvPr/>
            </p:nvGrpSpPr>
            <p:grpSpPr>
              <a:xfrm>
                <a:off x="4114878" y="3200169"/>
                <a:ext cx="31405" cy="26993"/>
                <a:chOff x="4114878" y="3200169"/>
                <a:chExt cx="31405" cy="26993"/>
              </a:xfrm>
            </p:grpSpPr>
            <p:sp>
              <p:nvSpPr>
                <p:cNvPr id="3692" name="Google Shape;3692;p99"/>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99"/>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99"/>
              <p:cNvGrpSpPr/>
              <p:nvPr/>
            </p:nvGrpSpPr>
            <p:grpSpPr>
              <a:xfrm>
                <a:off x="4068639" y="3210535"/>
                <a:ext cx="31499" cy="26906"/>
                <a:chOff x="4068639" y="3210535"/>
                <a:chExt cx="31499" cy="26906"/>
              </a:xfrm>
            </p:grpSpPr>
            <p:sp>
              <p:nvSpPr>
                <p:cNvPr id="3695" name="Google Shape;3695;p99"/>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99"/>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7" name="Google Shape;3697;p99"/>
            <p:cNvGrpSpPr/>
            <p:nvPr/>
          </p:nvGrpSpPr>
          <p:grpSpPr>
            <a:xfrm>
              <a:off x="3869702" y="3066935"/>
              <a:ext cx="382664" cy="190294"/>
              <a:chOff x="3869702" y="3066935"/>
              <a:chExt cx="382664" cy="190294"/>
            </a:xfrm>
          </p:grpSpPr>
          <p:grpSp>
            <p:nvGrpSpPr>
              <p:cNvPr id="3698" name="Google Shape;3698;p99"/>
              <p:cNvGrpSpPr/>
              <p:nvPr/>
            </p:nvGrpSpPr>
            <p:grpSpPr>
              <a:xfrm>
                <a:off x="3888633" y="3082351"/>
                <a:ext cx="351172" cy="160698"/>
                <a:chOff x="3888633" y="3082351"/>
                <a:chExt cx="351172" cy="160698"/>
              </a:xfrm>
            </p:grpSpPr>
            <p:sp>
              <p:nvSpPr>
                <p:cNvPr id="3699" name="Google Shape;3699;p99"/>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99"/>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99"/>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99"/>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99"/>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99"/>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5" name="Google Shape;3705;p99"/>
              <p:cNvGrpSpPr/>
              <p:nvPr/>
            </p:nvGrpSpPr>
            <p:grpSpPr>
              <a:xfrm>
                <a:off x="4143703" y="3066935"/>
                <a:ext cx="37783" cy="32357"/>
                <a:chOff x="4143703" y="3066935"/>
                <a:chExt cx="37783" cy="32357"/>
              </a:xfrm>
            </p:grpSpPr>
            <p:sp>
              <p:nvSpPr>
                <p:cNvPr id="3706" name="Google Shape;3706;p99"/>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99"/>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8" name="Google Shape;3708;p99"/>
              <p:cNvGrpSpPr/>
              <p:nvPr/>
            </p:nvGrpSpPr>
            <p:grpSpPr>
              <a:xfrm>
                <a:off x="4044565" y="3103563"/>
                <a:ext cx="37783" cy="32451"/>
                <a:chOff x="4044565" y="3103563"/>
                <a:chExt cx="37783" cy="32451"/>
              </a:xfrm>
            </p:grpSpPr>
            <p:sp>
              <p:nvSpPr>
                <p:cNvPr id="3709" name="Google Shape;3709;p99"/>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99"/>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1" name="Google Shape;3711;p99"/>
              <p:cNvGrpSpPr/>
              <p:nvPr/>
            </p:nvGrpSpPr>
            <p:grpSpPr>
              <a:xfrm>
                <a:off x="4017454" y="3188237"/>
                <a:ext cx="37776" cy="32357"/>
                <a:chOff x="4017454" y="3188237"/>
                <a:chExt cx="37776" cy="32357"/>
              </a:xfrm>
            </p:grpSpPr>
            <p:sp>
              <p:nvSpPr>
                <p:cNvPr id="3712" name="Google Shape;3712;p99"/>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99"/>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4" name="Google Shape;3714;p99"/>
              <p:cNvGrpSpPr/>
              <p:nvPr/>
            </p:nvGrpSpPr>
            <p:grpSpPr>
              <a:xfrm>
                <a:off x="3921548" y="3157509"/>
                <a:ext cx="37783" cy="32357"/>
                <a:chOff x="3921548" y="3157509"/>
                <a:chExt cx="37783" cy="32357"/>
              </a:xfrm>
            </p:grpSpPr>
            <p:sp>
              <p:nvSpPr>
                <p:cNvPr id="3715" name="Google Shape;3715;p99"/>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99"/>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99"/>
              <p:cNvGrpSpPr/>
              <p:nvPr/>
            </p:nvGrpSpPr>
            <p:grpSpPr>
              <a:xfrm>
                <a:off x="3939056" y="3211620"/>
                <a:ext cx="37783" cy="32380"/>
                <a:chOff x="3939056" y="3211620"/>
                <a:chExt cx="37783" cy="32380"/>
              </a:xfrm>
            </p:grpSpPr>
            <p:sp>
              <p:nvSpPr>
                <p:cNvPr id="3718" name="Google Shape;3718;p99"/>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99"/>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99"/>
              <p:cNvGrpSpPr/>
              <p:nvPr/>
            </p:nvGrpSpPr>
            <p:grpSpPr>
              <a:xfrm>
                <a:off x="4176240" y="3136965"/>
                <a:ext cx="31405" cy="26930"/>
                <a:chOff x="4176240" y="3136965"/>
                <a:chExt cx="31405" cy="26930"/>
              </a:xfrm>
            </p:grpSpPr>
            <p:sp>
              <p:nvSpPr>
                <p:cNvPr id="3721" name="Google Shape;3721;p99"/>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99"/>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3" name="Google Shape;3723;p99"/>
              <p:cNvGrpSpPr/>
              <p:nvPr/>
            </p:nvGrpSpPr>
            <p:grpSpPr>
              <a:xfrm>
                <a:off x="4133148" y="3152593"/>
                <a:ext cx="31499" cy="27001"/>
                <a:chOff x="4133148" y="3152593"/>
                <a:chExt cx="31499" cy="27001"/>
              </a:xfrm>
            </p:grpSpPr>
            <p:sp>
              <p:nvSpPr>
                <p:cNvPr id="3724" name="Google Shape;3724;p99"/>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99"/>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99"/>
              <p:cNvGrpSpPr/>
              <p:nvPr/>
            </p:nvGrpSpPr>
            <p:grpSpPr>
              <a:xfrm>
                <a:off x="4220866" y="3073534"/>
                <a:ext cx="31499" cy="26898"/>
                <a:chOff x="4220866" y="3073534"/>
                <a:chExt cx="31499" cy="26898"/>
              </a:xfrm>
            </p:grpSpPr>
            <p:sp>
              <p:nvSpPr>
                <p:cNvPr id="3727" name="Google Shape;3727;p99"/>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99"/>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99"/>
              <p:cNvGrpSpPr/>
              <p:nvPr/>
            </p:nvGrpSpPr>
            <p:grpSpPr>
              <a:xfrm>
                <a:off x="3869702" y="3230323"/>
                <a:ext cx="31499" cy="26906"/>
                <a:chOff x="3869702" y="3230323"/>
                <a:chExt cx="31499" cy="26906"/>
              </a:xfrm>
            </p:grpSpPr>
            <p:sp>
              <p:nvSpPr>
                <p:cNvPr id="3730" name="Google Shape;3730;p99"/>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99"/>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2" name="Google Shape;3732;p99"/>
            <p:cNvGrpSpPr/>
            <p:nvPr/>
          </p:nvGrpSpPr>
          <p:grpSpPr>
            <a:xfrm>
              <a:off x="4271383" y="3065882"/>
              <a:ext cx="304556" cy="341663"/>
              <a:chOff x="4271383" y="3065882"/>
              <a:chExt cx="304556" cy="341663"/>
            </a:xfrm>
          </p:grpSpPr>
          <p:grpSp>
            <p:nvGrpSpPr>
              <p:cNvPr id="3733" name="Google Shape;3733;p99"/>
              <p:cNvGrpSpPr/>
              <p:nvPr/>
            </p:nvGrpSpPr>
            <p:grpSpPr>
              <a:xfrm>
                <a:off x="4293838" y="3078639"/>
                <a:ext cx="269353" cy="311973"/>
                <a:chOff x="4293838" y="3078639"/>
                <a:chExt cx="269353" cy="311973"/>
              </a:xfrm>
            </p:grpSpPr>
            <p:sp>
              <p:nvSpPr>
                <p:cNvPr id="3734" name="Google Shape;3734;p99"/>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99"/>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99"/>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99"/>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99"/>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99"/>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99"/>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99"/>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99"/>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99"/>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99"/>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99"/>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99"/>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99"/>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99"/>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99"/>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99"/>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1" name="Google Shape;3751;p99"/>
              <p:cNvGrpSpPr/>
              <p:nvPr/>
            </p:nvGrpSpPr>
            <p:grpSpPr>
              <a:xfrm>
                <a:off x="4538164" y="3342061"/>
                <a:ext cx="37776" cy="32380"/>
                <a:chOff x="4538164" y="3342061"/>
                <a:chExt cx="37776" cy="32380"/>
              </a:xfrm>
            </p:grpSpPr>
            <p:sp>
              <p:nvSpPr>
                <p:cNvPr id="3752" name="Google Shape;3752;p99"/>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99"/>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4" name="Google Shape;3754;p99"/>
              <p:cNvGrpSpPr/>
              <p:nvPr/>
            </p:nvGrpSpPr>
            <p:grpSpPr>
              <a:xfrm>
                <a:off x="4271383" y="3194742"/>
                <a:ext cx="37783" cy="32420"/>
                <a:chOff x="4271383" y="3194742"/>
                <a:chExt cx="37783" cy="32420"/>
              </a:xfrm>
            </p:grpSpPr>
            <p:sp>
              <p:nvSpPr>
                <p:cNvPr id="3755" name="Google Shape;3755;p99"/>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99"/>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7" name="Google Shape;3757;p99"/>
              <p:cNvGrpSpPr/>
              <p:nvPr/>
            </p:nvGrpSpPr>
            <p:grpSpPr>
              <a:xfrm>
                <a:off x="4284416" y="3084058"/>
                <a:ext cx="37783" cy="32357"/>
                <a:chOff x="4284416" y="3084058"/>
                <a:chExt cx="37783" cy="32357"/>
              </a:xfrm>
            </p:grpSpPr>
            <p:sp>
              <p:nvSpPr>
                <p:cNvPr id="3758" name="Google Shape;3758;p99"/>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99"/>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0" name="Google Shape;3760;p99"/>
              <p:cNvGrpSpPr/>
              <p:nvPr/>
            </p:nvGrpSpPr>
            <p:grpSpPr>
              <a:xfrm>
                <a:off x="4478697" y="3297561"/>
                <a:ext cx="37776" cy="32451"/>
                <a:chOff x="4478697" y="3297561"/>
                <a:chExt cx="37776" cy="32451"/>
              </a:xfrm>
            </p:grpSpPr>
            <p:sp>
              <p:nvSpPr>
                <p:cNvPr id="3761" name="Google Shape;3761;p99"/>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99"/>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3" name="Google Shape;3763;p99"/>
              <p:cNvGrpSpPr/>
              <p:nvPr/>
            </p:nvGrpSpPr>
            <p:grpSpPr>
              <a:xfrm>
                <a:off x="4411813" y="3331711"/>
                <a:ext cx="37776" cy="32451"/>
                <a:chOff x="4411813" y="3331711"/>
                <a:chExt cx="37776" cy="32451"/>
              </a:xfrm>
            </p:grpSpPr>
            <p:sp>
              <p:nvSpPr>
                <p:cNvPr id="3764" name="Google Shape;3764;p99"/>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99"/>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6" name="Google Shape;3766;p99"/>
              <p:cNvGrpSpPr/>
              <p:nvPr/>
            </p:nvGrpSpPr>
            <p:grpSpPr>
              <a:xfrm>
                <a:off x="4337984" y="3375188"/>
                <a:ext cx="37776" cy="32357"/>
                <a:chOff x="4337984" y="3375188"/>
                <a:chExt cx="37776" cy="32357"/>
              </a:xfrm>
            </p:grpSpPr>
            <p:sp>
              <p:nvSpPr>
                <p:cNvPr id="3767" name="Google Shape;3767;p99"/>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99"/>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99"/>
              <p:cNvGrpSpPr/>
              <p:nvPr/>
            </p:nvGrpSpPr>
            <p:grpSpPr>
              <a:xfrm>
                <a:off x="4494867" y="3090530"/>
                <a:ext cx="37878" cy="32451"/>
                <a:chOff x="4494867" y="3090530"/>
                <a:chExt cx="37878" cy="32451"/>
              </a:xfrm>
            </p:grpSpPr>
            <p:sp>
              <p:nvSpPr>
                <p:cNvPr id="3770" name="Google Shape;3770;p99"/>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99"/>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2" name="Google Shape;3772;p99"/>
              <p:cNvGrpSpPr/>
              <p:nvPr/>
            </p:nvGrpSpPr>
            <p:grpSpPr>
              <a:xfrm>
                <a:off x="4525124" y="3207774"/>
                <a:ext cx="37783" cy="32420"/>
                <a:chOff x="4525124" y="3207774"/>
                <a:chExt cx="37783" cy="32420"/>
              </a:xfrm>
            </p:grpSpPr>
            <p:sp>
              <p:nvSpPr>
                <p:cNvPr id="3773" name="Google Shape;3773;p99"/>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99"/>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99"/>
              <p:cNvGrpSpPr/>
              <p:nvPr/>
            </p:nvGrpSpPr>
            <p:grpSpPr>
              <a:xfrm>
                <a:off x="4440544" y="3176479"/>
                <a:ext cx="31499" cy="26898"/>
                <a:chOff x="4440544" y="3176479"/>
                <a:chExt cx="31499" cy="26898"/>
              </a:xfrm>
            </p:grpSpPr>
            <p:sp>
              <p:nvSpPr>
                <p:cNvPr id="3776" name="Google Shape;3776;p99"/>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99"/>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8" name="Google Shape;3778;p99"/>
              <p:cNvGrpSpPr/>
              <p:nvPr/>
            </p:nvGrpSpPr>
            <p:grpSpPr>
              <a:xfrm>
                <a:off x="4350545" y="3156400"/>
                <a:ext cx="31405" cy="27001"/>
                <a:chOff x="4350545" y="3156400"/>
                <a:chExt cx="31405" cy="27001"/>
              </a:xfrm>
            </p:grpSpPr>
            <p:sp>
              <p:nvSpPr>
                <p:cNvPr id="3779" name="Google Shape;3779;p99"/>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99"/>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99"/>
              <p:cNvGrpSpPr/>
              <p:nvPr/>
            </p:nvGrpSpPr>
            <p:grpSpPr>
              <a:xfrm>
                <a:off x="4376703" y="3255058"/>
                <a:ext cx="31405" cy="27001"/>
                <a:chOff x="4376703" y="3255058"/>
                <a:chExt cx="31405" cy="27001"/>
              </a:xfrm>
            </p:grpSpPr>
            <p:sp>
              <p:nvSpPr>
                <p:cNvPr id="3782" name="Google Shape;3782;p99"/>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99"/>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99"/>
              <p:cNvGrpSpPr/>
              <p:nvPr/>
            </p:nvGrpSpPr>
            <p:grpSpPr>
              <a:xfrm>
                <a:off x="4331322" y="3283656"/>
                <a:ext cx="31405" cy="26945"/>
                <a:chOff x="4331322" y="3283656"/>
                <a:chExt cx="31405" cy="26945"/>
              </a:xfrm>
            </p:grpSpPr>
            <p:sp>
              <p:nvSpPr>
                <p:cNvPr id="3785" name="Google Shape;3785;p99"/>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99"/>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99"/>
              <p:cNvGrpSpPr/>
              <p:nvPr/>
            </p:nvGrpSpPr>
            <p:grpSpPr>
              <a:xfrm>
                <a:off x="4380510" y="3065882"/>
                <a:ext cx="31405" cy="26938"/>
                <a:chOff x="4380510" y="3065882"/>
                <a:chExt cx="31405" cy="26938"/>
              </a:xfrm>
            </p:grpSpPr>
            <p:sp>
              <p:nvSpPr>
                <p:cNvPr id="3788" name="Google Shape;3788;p99"/>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99"/>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0" name="Google Shape;3790;p99"/>
            <p:cNvGrpSpPr/>
            <p:nvPr/>
          </p:nvGrpSpPr>
          <p:grpSpPr>
            <a:xfrm>
              <a:off x="4558998" y="3188237"/>
              <a:ext cx="1280131" cy="1052746"/>
              <a:chOff x="4558998" y="3188237"/>
              <a:chExt cx="1280131" cy="1052746"/>
            </a:xfrm>
          </p:grpSpPr>
          <p:sp>
            <p:nvSpPr>
              <p:cNvPr id="3791" name="Google Shape;3791;p99"/>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2" name="Google Shape;3792;p99"/>
              <p:cNvGrpSpPr/>
              <p:nvPr/>
            </p:nvGrpSpPr>
            <p:grpSpPr>
              <a:xfrm>
                <a:off x="4579164" y="3203653"/>
                <a:ext cx="1244833" cy="1020397"/>
                <a:chOff x="4579164" y="3203653"/>
                <a:chExt cx="1244833" cy="1020397"/>
              </a:xfrm>
            </p:grpSpPr>
            <p:sp>
              <p:nvSpPr>
                <p:cNvPr id="3793" name="Google Shape;3793;p99"/>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99"/>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5" name="Google Shape;3795;p99"/>
                <p:cNvGrpSpPr/>
                <p:nvPr/>
              </p:nvGrpSpPr>
              <p:grpSpPr>
                <a:xfrm>
                  <a:off x="4579164" y="3203653"/>
                  <a:ext cx="1244833" cy="1020397"/>
                  <a:chOff x="4579164" y="3203653"/>
                  <a:chExt cx="1244833" cy="1020397"/>
                </a:xfrm>
              </p:grpSpPr>
              <p:sp>
                <p:nvSpPr>
                  <p:cNvPr id="3796" name="Google Shape;3796;p99"/>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99"/>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8" name="Google Shape;3798;p99"/>
                  <p:cNvGrpSpPr/>
                  <p:nvPr/>
                </p:nvGrpSpPr>
                <p:grpSpPr>
                  <a:xfrm>
                    <a:off x="4579164" y="3203653"/>
                    <a:ext cx="1244833" cy="1020397"/>
                    <a:chOff x="4579164" y="3203653"/>
                    <a:chExt cx="1244833" cy="1020397"/>
                  </a:xfrm>
                </p:grpSpPr>
                <p:sp>
                  <p:nvSpPr>
                    <p:cNvPr id="3799" name="Google Shape;3799;p99"/>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99"/>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99"/>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99"/>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99"/>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99"/>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99"/>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99"/>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7" name="Google Shape;3807;p99"/>
                    <p:cNvGrpSpPr/>
                    <p:nvPr/>
                  </p:nvGrpSpPr>
                  <p:grpSpPr>
                    <a:xfrm>
                      <a:off x="4579164" y="3203653"/>
                      <a:ext cx="1244833" cy="1020397"/>
                      <a:chOff x="4579164" y="3203653"/>
                      <a:chExt cx="1244833" cy="1020397"/>
                    </a:xfrm>
                  </p:grpSpPr>
                  <p:sp>
                    <p:nvSpPr>
                      <p:cNvPr id="3808" name="Google Shape;3808;p99"/>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99"/>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99"/>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99"/>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99"/>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99"/>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99"/>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99"/>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99"/>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99"/>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99"/>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99"/>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99"/>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99"/>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2" name="Google Shape;3822;p99"/>
                      <p:cNvGrpSpPr/>
                      <p:nvPr/>
                    </p:nvGrpSpPr>
                    <p:grpSpPr>
                      <a:xfrm>
                        <a:off x="4579164" y="3203653"/>
                        <a:ext cx="1244833" cy="1020397"/>
                        <a:chOff x="4579164" y="3203653"/>
                        <a:chExt cx="1244833" cy="1020397"/>
                      </a:xfrm>
                    </p:grpSpPr>
                    <p:sp>
                      <p:nvSpPr>
                        <p:cNvPr id="3823" name="Google Shape;3823;p99"/>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99"/>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99"/>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99"/>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99"/>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99"/>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99"/>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99"/>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99"/>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99"/>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99"/>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99"/>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99"/>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99"/>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99"/>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99"/>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99"/>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99"/>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99"/>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99"/>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99"/>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99"/>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99"/>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99"/>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7" name="Google Shape;3847;p99"/>
                        <p:cNvGrpSpPr/>
                        <p:nvPr/>
                      </p:nvGrpSpPr>
                      <p:grpSpPr>
                        <a:xfrm>
                          <a:off x="4579164" y="3203653"/>
                          <a:ext cx="1244833" cy="1020397"/>
                          <a:chOff x="4579164" y="3203653"/>
                          <a:chExt cx="1244833" cy="1020397"/>
                        </a:xfrm>
                      </p:grpSpPr>
                      <p:sp>
                        <p:nvSpPr>
                          <p:cNvPr id="3848" name="Google Shape;3848;p99"/>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9" name="Google Shape;3849;p99"/>
                          <p:cNvGrpSpPr/>
                          <p:nvPr/>
                        </p:nvGrpSpPr>
                        <p:grpSpPr>
                          <a:xfrm>
                            <a:off x="4579164" y="3203653"/>
                            <a:ext cx="1244833" cy="1020397"/>
                            <a:chOff x="4579164" y="3203653"/>
                            <a:chExt cx="1244833" cy="1020397"/>
                          </a:xfrm>
                        </p:grpSpPr>
                        <p:sp>
                          <p:nvSpPr>
                            <p:cNvPr id="3850" name="Google Shape;3850;p99"/>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99"/>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99"/>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99"/>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99"/>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99"/>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99"/>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7" name="Google Shape;3857;p99"/>
                            <p:cNvGrpSpPr/>
                            <p:nvPr/>
                          </p:nvGrpSpPr>
                          <p:grpSpPr>
                            <a:xfrm>
                              <a:off x="4579164" y="3203653"/>
                              <a:ext cx="1244833" cy="1020397"/>
                              <a:chOff x="4579164" y="3203653"/>
                              <a:chExt cx="1244833" cy="1020397"/>
                            </a:xfrm>
                          </p:grpSpPr>
                          <p:sp>
                            <p:nvSpPr>
                              <p:cNvPr id="3858" name="Google Shape;3858;p99"/>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99"/>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99"/>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99"/>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99"/>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99"/>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99"/>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99"/>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99"/>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99"/>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99"/>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99"/>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99"/>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1" name="Google Shape;3871;p99"/>
                              <p:cNvGrpSpPr/>
                              <p:nvPr/>
                            </p:nvGrpSpPr>
                            <p:grpSpPr>
                              <a:xfrm>
                                <a:off x="4579164" y="3203653"/>
                                <a:ext cx="1244833" cy="1020397"/>
                                <a:chOff x="4579164" y="3203653"/>
                                <a:chExt cx="1244833" cy="1020397"/>
                              </a:xfrm>
                            </p:grpSpPr>
                            <p:sp>
                              <p:nvSpPr>
                                <p:cNvPr id="3872" name="Google Shape;3872;p99"/>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99"/>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99"/>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99"/>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99"/>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99"/>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99"/>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9" name="Google Shape;3879;p99"/>
                                <p:cNvGrpSpPr/>
                                <p:nvPr/>
                              </p:nvGrpSpPr>
                              <p:grpSpPr>
                                <a:xfrm>
                                  <a:off x="4579164" y="3203653"/>
                                  <a:ext cx="1244833" cy="1020397"/>
                                  <a:chOff x="4579164" y="3203653"/>
                                  <a:chExt cx="1244833" cy="1020397"/>
                                </a:xfrm>
                              </p:grpSpPr>
                              <p:sp>
                                <p:nvSpPr>
                                  <p:cNvPr id="3880" name="Google Shape;3880;p99"/>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99"/>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99"/>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99"/>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99"/>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5" name="Google Shape;3885;p99"/>
                                  <p:cNvGrpSpPr/>
                                  <p:nvPr/>
                                </p:nvGrpSpPr>
                                <p:grpSpPr>
                                  <a:xfrm>
                                    <a:off x="4579164" y="3203653"/>
                                    <a:ext cx="1244833" cy="1020397"/>
                                    <a:chOff x="4579164" y="3203653"/>
                                    <a:chExt cx="1244833" cy="1020397"/>
                                  </a:xfrm>
                                </p:grpSpPr>
                                <p:sp>
                                  <p:nvSpPr>
                                    <p:cNvPr id="3886" name="Google Shape;3886;p99"/>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99"/>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99"/>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99"/>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890" name="Google Shape;3890;p99"/>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99"/>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99"/>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93" name="Google Shape;3893;p99"/>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894" name="Google Shape;3894;p99"/>
              <p:cNvGrpSpPr/>
              <p:nvPr/>
            </p:nvGrpSpPr>
            <p:grpSpPr>
              <a:xfrm>
                <a:off x="4595437" y="3598775"/>
                <a:ext cx="37776" cy="32451"/>
                <a:chOff x="4595437" y="3598775"/>
                <a:chExt cx="37776" cy="32451"/>
              </a:xfrm>
            </p:grpSpPr>
            <p:sp>
              <p:nvSpPr>
                <p:cNvPr id="3895" name="Google Shape;3895;p99"/>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99"/>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7" name="Google Shape;3897;p99"/>
              <p:cNvGrpSpPr/>
              <p:nvPr/>
            </p:nvGrpSpPr>
            <p:grpSpPr>
              <a:xfrm>
                <a:off x="4641864" y="3524443"/>
                <a:ext cx="37776" cy="32380"/>
                <a:chOff x="4641864" y="3524443"/>
                <a:chExt cx="37776" cy="32380"/>
              </a:xfrm>
            </p:grpSpPr>
            <p:sp>
              <p:nvSpPr>
                <p:cNvPr id="3898" name="Google Shape;3898;p99"/>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99"/>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0" name="Google Shape;3900;p99"/>
              <p:cNvGrpSpPr/>
              <p:nvPr/>
            </p:nvGrpSpPr>
            <p:grpSpPr>
              <a:xfrm>
                <a:off x="4648431" y="3893901"/>
                <a:ext cx="37776" cy="32357"/>
                <a:chOff x="4648431" y="3893901"/>
                <a:chExt cx="37776" cy="32357"/>
              </a:xfrm>
            </p:grpSpPr>
            <p:sp>
              <p:nvSpPr>
                <p:cNvPr id="3901" name="Google Shape;3901;p99"/>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99"/>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3" name="Google Shape;3903;p99"/>
              <p:cNvGrpSpPr/>
              <p:nvPr/>
            </p:nvGrpSpPr>
            <p:grpSpPr>
              <a:xfrm>
                <a:off x="4567752" y="3722908"/>
                <a:ext cx="37870" cy="32380"/>
                <a:chOff x="4567752" y="3722908"/>
                <a:chExt cx="37870" cy="32380"/>
              </a:xfrm>
            </p:grpSpPr>
            <p:sp>
              <p:nvSpPr>
                <p:cNvPr id="3904" name="Google Shape;3904;p99"/>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99"/>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6" name="Google Shape;3906;p99"/>
              <p:cNvGrpSpPr/>
              <p:nvPr/>
            </p:nvGrpSpPr>
            <p:grpSpPr>
              <a:xfrm>
                <a:off x="4617506" y="3652052"/>
                <a:ext cx="37783" cy="32357"/>
                <a:chOff x="4617506" y="3652052"/>
                <a:chExt cx="37783" cy="32357"/>
              </a:xfrm>
            </p:grpSpPr>
            <p:sp>
              <p:nvSpPr>
                <p:cNvPr id="3907" name="Google Shape;3907;p99"/>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99"/>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9" name="Google Shape;3909;p99"/>
              <p:cNvGrpSpPr/>
              <p:nvPr/>
            </p:nvGrpSpPr>
            <p:grpSpPr>
              <a:xfrm>
                <a:off x="4739005" y="3554149"/>
                <a:ext cx="37870" cy="32357"/>
                <a:chOff x="4739005" y="3554149"/>
                <a:chExt cx="37870" cy="32357"/>
              </a:xfrm>
            </p:grpSpPr>
            <p:sp>
              <p:nvSpPr>
                <p:cNvPr id="3910" name="Google Shape;3910;p99"/>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99"/>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2" name="Google Shape;3912;p99"/>
              <p:cNvGrpSpPr/>
              <p:nvPr/>
            </p:nvGrpSpPr>
            <p:grpSpPr>
              <a:xfrm>
                <a:off x="4806557" y="3630258"/>
                <a:ext cx="37776" cy="32364"/>
                <a:chOff x="4806557" y="3630258"/>
                <a:chExt cx="37776" cy="32364"/>
              </a:xfrm>
            </p:grpSpPr>
            <p:sp>
              <p:nvSpPr>
                <p:cNvPr id="3913" name="Google Shape;3913;p99"/>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99"/>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5" name="Google Shape;3915;p99"/>
              <p:cNvGrpSpPr/>
              <p:nvPr/>
            </p:nvGrpSpPr>
            <p:grpSpPr>
              <a:xfrm>
                <a:off x="4737007" y="4004357"/>
                <a:ext cx="37870" cy="32357"/>
                <a:chOff x="4737007" y="4004357"/>
                <a:chExt cx="37870" cy="32357"/>
              </a:xfrm>
            </p:grpSpPr>
            <p:sp>
              <p:nvSpPr>
                <p:cNvPr id="3916" name="Google Shape;3916;p99"/>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99"/>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8" name="Google Shape;3918;p99"/>
              <p:cNvGrpSpPr/>
              <p:nvPr/>
            </p:nvGrpSpPr>
            <p:grpSpPr>
              <a:xfrm>
                <a:off x="4773634" y="4208627"/>
                <a:ext cx="37776" cy="32357"/>
                <a:chOff x="4773634" y="4208627"/>
                <a:chExt cx="37776" cy="32357"/>
              </a:xfrm>
            </p:grpSpPr>
            <p:sp>
              <p:nvSpPr>
                <p:cNvPr id="3919" name="Google Shape;3919;p99"/>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99"/>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1" name="Google Shape;3921;p99"/>
              <p:cNvGrpSpPr/>
              <p:nvPr/>
            </p:nvGrpSpPr>
            <p:grpSpPr>
              <a:xfrm>
                <a:off x="4888282" y="4074764"/>
                <a:ext cx="37776" cy="32451"/>
                <a:chOff x="4888282" y="4074764"/>
                <a:chExt cx="37776" cy="32451"/>
              </a:xfrm>
            </p:grpSpPr>
            <p:sp>
              <p:nvSpPr>
                <p:cNvPr id="3922" name="Google Shape;3922;p99"/>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99"/>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4" name="Google Shape;3924;p99"/>
              <p:cNvGrpSpPr/>
              <p:nvPr/>
            </p:nvGrpSpPr>
            <p:grpSpPr>
              <a:xfrm>
                <a:off x="4901315" y="3804271"/>
                <a:ext cx="37776" cy="32364"/>
                <a:chOff x="4901315" y="3804271"/>
                <a:chExt cx="37776" cy="32364"/>
              </a:xfrm>
            </p:grpSpPr>
            <p:sp>
              <p:nvSpPr>
                <p:cNvPr id="3925" name="Google Shape;3925;p99"/>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99"/>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7" name="Google Shape;3927;p99"/>
              <p:cNvGrpSpPr/>
              <p:nvPr/>
            </p:nvGrpSpPr>
            <p:grpSpPr>
              <a:xfrm>
                <a:off x="4866394" y="3715035"/>
                <a:ext cx="37846" cy="32357"/>
                <a:chOff x="4866394" y="3715035"/>
                <a:chExt cx="37846" cy="32357"/>
              </a:xfrm>
            </p:grpSpPr>
            <p:sp>
              <p:nvSpPr>
                <p:cNvPr id="3928" name="Google Shape;3928;p99"/>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99"/>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0" name="Google Shape;3930;p99"/>
              <p:cNvGrpSpPr/>
              <p:nvPr/>
            </p:nvGrpSpPr>
            <p:grpSpPr>
              <a:xfrm>
                <a:off x="4979233" y="3839798"/>
                <a:ext cx="37878" cy="32420"/>
                <a:chOff x="4979233" y="3839798"/>
                <a:chExt cx="37878" cy="32420"/>
              </a:xfrm>
            </p:grpSpPr>
            <p:sp>
              <p:nvSpPr>
                <p:cNvPr id="3931" name="Google Shape;3931;p99"/>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99"/>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3" name="Google Shape;3933;p99"/>
              <p:cNvGrpSpPr/>
              <p:nvPr/>
            </p:nvGrpSpPr>
            <p:grpSpPr>
              <a:xfrm>
                <a:off x="4790662" y="3679147"/>
                <a:ext cx="37783" cy="32380"/>
                <a:chOff x="4790662" y="3679147"/>
                <a:chExt cx="37783" cy="32380"/>
              </a:xfrm>
            </p:grpSpPr>
            <p:sp>
              <p:nvSpPr>
                <p:cNvPr id="3934" name="Google Shape;3934;p99"/>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99"/>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6" name="Google Shape;3936;p99"/>
              <p:cNvGrpSpPr/>
              <p:nvPr/>
            </p:nvGrpSpPr>
            <p:grpSpPr>
              <a:xfrm>
                <a:off x="4857263" y="3557861"/>
                <a:ext cx="37776" cy="32357"/>
                <a:chOff x="4857263" y="3557861"/>
                <a:chExt cx="37776" cy="32357"/>
              </a:xfrm>
            </p:grpSpPr>
            <p:sp>
              <p:nvSpPr>
                <p:cNvPr id="3937" name="Google Shape;3937;p99"/>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99"/>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9" name="Google Shape;3939;p99"/>
              <p:cNvGrpSpPr/>
              <p:nvPr/>
            </p:nvGrpSpPr>
            <p:grpSpPr>
              <a:xfrm>
                <a:off x="4883902" y="3648033"/>
                <a:ext cx="37783" cy="32380"/>
                <a:chOff x="4883902" y="3648033"/>
                <a:chExt cx="37783" cy="32380"/>
              </a:xfrm>
            </p:grpSpPr>
            <p:sp>
              <p:nvSpPr>
                <p:cNvPr id="3940" name="Google Shape;3940;p99"/>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99"/>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2" name="Google Shape;3942;p99"/>
              <p:cNvGrpSpPr/>
              <p:nvPr/>
            </p:nvGrpSpPr>
            <p:grpSpPr>
              <a:xfrm>
                <a:off x="4907780" y="3347220"/>
                <a:ext cx="37878" cy="32357"/>
                <a:chOff x="4907780" y="3347220"/>
                <a:chExt cx="37878" cy="32357"/>
              </a:xfrm>
            </p:grpSpPr>
            <p:sp>
              <p:nvSpPr>
                <p:cNvPr id="3943" name="Google Shape;3943;p99"/>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99"/>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99"/>
              <p:cNvGrpSpPr/>
              <p:nvPr/>
            </p:nvGrpSpPr>
            <p:grpSpPr>
              <a:xfrm>
                <a:off x="5065048" y="3738150"/>
                <a:ext cx="37783" cy="32364"/>
                <a:chOff x="5065048" y="3738150"/>
                <a:chExt cx="37783" cy="32364"/>
              </a:xfrm>
            </p:grpSpPr>
            <p:sp>
              <p:nvSpPr>
                <p:cNvPr id="3946" name="Google Shape;3946;p99"/>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99"/>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99"/>
              <p:cNvGrpSpPr/>
              <p:nvPr/>
            </p:nvGrpSpPr>
            <p:grpSpPr>
              <a:xfrm>
                <a:off x="5071616" y="3284615"/>
                <a:ext cx="37783" cy="32357"/>
                <a:chOff x="5071616" y="3284615"/>
                <a:chExt cx="37783" cy="32357"/>
              </a:xfrm>
            </p:grpSpPr>
            <p:sp>
              <p:nvSpPr>
                <p:cNvPr id="3949" name="Google Shape;3949;p99"/>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99"/>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99"/>
              <p:cNvGrpSpPr/>
              <p:nvPr/>
            </p:nvGrpSpPr>
            <p:grpSpPr>
              <a:xfrm>
                <a:off x="5389291" y="3759921"/>
                <a:ext cx="37783" cy="32380"/>
                <a:chOff x="5389291" y="3759921"/>
                <a:chExt cx="37783" cy="32380"/>
              </a:xfrm>
            </p:grpSpPr>
            <p:sp>
              <p:nvSpPr>
                <p:cNvPr id="3952" name="Google Shape;3952;p99"/>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99"/>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99"/>
              <p:cNvGrpSpPr/>
              <p:nvPr/>
            </p:nvGrpSpPr>
            <p:grpSpPr>
              <a:xfrm>
                <a:off x="5431534" y="3632932"/>
                <a:ext cx="37878" cy="32451"/>
                <a:chOff x="5431534" y="3632932"/>
                <a:chExt cx="37878" cy="32451"/>
              </a:xfrm>
            </p:grpSpPr>
            <p:sp>
              <p:nvSpPr>
                <p:cNvPr id="3955" name="Google Shape;3955;p99"/>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99"/>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99"/>
              <p:cNvGrpSpPr/>
              <p:nvPr/>
            </p:nvGrpSpPr>
            <p:grpSpPr>
              <a:xfrm>
                <a:off x="5540755" y="3544829"/>
                <a:ext cx="37783" cy="32357"/>
                <a:chOff x="5540755" y="3544829"/>
                <a:chExt cx="37783" cy="32357"/>
              </a:xfrm>
            </p:grpSpPr>
            <p:sp>
              <p:nvSpPr>
                <p:cNvPr id="3958" name="Google Shape;3958;p99"/>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99"/>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99"/>
              <p:cNvGrpSpPr/>
              <p:nvPr/>
            </p:nvGrpSpPr>
            <p:grpSpPr>
              <a:xfrm>
                <a:off x="5579293" y="3412107"/>
                <a:ext cx="37776" cy="32357"/>
                <a:chOff x="5579293" y="3412107"/>
                <a:chExt cx="37776" cy="32357"/>
              </a:xfrm>
            </p:grpSpPr>
            <p:sp>
              <p:nvSpPr>
                <p:cNvPr id="3961" name="Google Shape;3961;p99"/>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99"/>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99"/>
              <p:cNvGrpSpPr/>
              <p:nvPr/>
            </p:nvGrpSpPr>
            <p:grpSpPr>
              <a:xfrm>
                <a:off x="5801346" y="3284615"/>
                <a:ext cx="37783" cy="32357"/>
                <a:chOff x="5801346" y="3284615"/>
                <a:chExt cx="37783" cy="32357"/>
              </a:xfrm>
            </p:grpSpPr>
            <p:sp>
              <p:nvSpPr>
                <p:cNvPr id="3964" name="Google Shape;3964;p99"/>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99"/>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99"/>
              <p:cNvGrpSpPr/>
              <p:nvPr/>
            </p:nvGrpSpPr>
            <p:grpSpPr>
              <a:xfrm>
                <a:off x="5763578" y="3399067"/>
                <a:ext cx="37776" cy="32364"/>
                <a:chOff x="5763578" y="3399067"/>
                <a:chExt cx="37776" cy="32364"/>
              </a:xfrm>
            </p:grpSpPr>
            <p:sp>
              <p:nvSpPr>
                <p:cNvPr id="3967" name="Google Shape;3967;p99"/>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99"/>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99"/>
              <p:cNvGrpSpPr/>
              <p:nvPr/>
            </p:nvGrpSpPr>
            <p:grpSpPr>
              <a:xfrm>
                <a:off x="5395858" y="3230952"/>
                <a:ext cx="37776" cy="32364"/>
                <a:chOff x="5395858" y="3230952"/>
                <a:chExt cx="37776" cy="32364"/>
              </a:xfrm>
            </p:grpSpPr>
            <p:sp>
              <p:nvSpPr>
                <p:cNvPr id="3970" name="Google Shape;3970;p99"/>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99"/>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99"/>
              <p:cNvGrpSpPr/>
              <p:nvPr/>
            </p:nvGrpSpPr>
            <p:grpSpPr>
              <a:xfrm>
                <a:off x="5264088" y="3188237"/>
                <a:ext cx="37776" cy="32357"/>
                <a:chOff x="5264088" y="3188237"/>
                <a:chExt cx="37776" cy="32357"/>
              </a:xfrm>
            </p:grpSpPr>
            <p:sp>
              <p:nvSpPr>
                <p:cNvPr id="3973" name="Google Shape;3973;p99"/>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99"/>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99"/>
              <p:cNvGrpSpPr/>
              <p:nvPr/>
            </p:nvGrpSpPr>
            <p:grpSpPr>
              <a:xfrm>
                <a:off x="5585758" y="3237425"/>
                <a:ext cx="37878" cy="32357"/>
                <a:chOff x="5585758" y="3237425"/>
                <a:chExt cx="37878" cy="32357"/>
              </a:xfrm>
            </p:grpSpPr>
            <p:sp>
              <p:nvSpPr>
                <p:cNvPr id="3976" name="Google Shape;3976;p99"/>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99"/>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99"/>
              <p:cNvGrpSpPr/>
              <p:nvPr/>
            </p:nvGrpSpPr>
            <p:grpSpPr>
              <a:xfrm>
                <a:off x="4874196" y="3291088"/>
                <a:ext cx="37878" cy="32451"/>
                <a:chOff x="4874196" y="3291088"/>
                <a:chExt cx="37878" cy="32451"/>
              </a:xfrm>
            </p:grpSpPr>
            <p:sp>
              <p:nvSpPr>
                <p:cNvPr id="3979" name="Google Shape;3979;p99"/>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99"/>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99"/>
              <p:cNvGrpSpPr/>
              <p:nvPr/>
            </p:nvGrpSpPr>
            <p:grpSpPr>
              <a:xfrm>
                <a:off x="5197770" y="3785466"/>
                <a:ext cx="37783" cy="32427"/>
                <a:chOff x="5197770" y="3785466"/>
                <a:chExt cx="37783" cy="32427"/>
              </a:xfrm>
            </p:grpSpPr>
            <p:sp>
              <p:nvSpPr>
                <p:cNvPr id="3982" name="Google Shape;3982;p99"/>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99"/>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99"/>
              <p:cNvGrpSpPr/>
              <p:nvPr/>
            </p:nvGrpSpPr>
            <p:grpSpPr>
              <a:xfrm>
                <a:off x="5177699" y="3492117"/>
                <a:ext cx="37776" cy="32357"/>
                <a:chOff x="5177699" y="3492117"/>
                <a:chExt cx="37776" cy="32357"/>
              </a:xfrm>
            </p:grpSpPr>
            <p:sp>
              <p:nvSpPr>
                <p:cNvPr id="3985" name="Google Shape;3985;p99"/>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99"/>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99"/>
              <p:cNvGrpSpPr/>
              <p:nvPr/>
            </p:nvGrpSpPr>
            <p:grpSpPr>
              <a:xfrm>
                <a:off x="5349431" y="3622346"/>
                <a:ext cx="37870" cy="32380"/>
                <a:chOff x="5349431" y="3622346"/>
                <a:chExt cx="37870" cy="32380"/>
              </a:xfrm>
            </p:grpSpPr>
            <p:sp>
              <p:nvSpPr>
                <p:cNvPr id="3988" name="Google Shape;3988;p99"/>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99"/>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99"/>
              <p:cNvGrpSpPr/>
              <p:nvPr/>
            </p:nvGrpSpPr>
            <p:grpSpPr>
              <a:xfrm>
                <a:off x="5068855" y="3563980"/>
                <a:ext cx="53954" cy="46223"/>
                <a:chOff x="5068855" y="3563980"/>
                <a:chExt cx="53954" cy="46223"/>
              </a:xfrm>
            </p:grpSpPr>
            <p:sp>
              <p:nvSpPr>
                <p:cNvPr id="3991" name="Google Shape;3991;p99"/>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99"/>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99"/>
              <p:cNvGrpSpPr/>
              <p:nvPr/>
            </p:nvGrpSpPr>
            <p:grpSpPr>
              <a:xfrm>
                <a:off x="5037654" y="3392507"/>
                <a:ext cx="37870" cy="32451"/>
                <a:chOff x="5037654" y="3392507"/>
                <a:chExt cx="37870" cy="32451"/>
              </a:xfrm>
            </p:grpSpPr>
            <p:sp>
              <p:nvSpPr>
                <p:cNvPr id="3994" name="Google Shape;3994;p99"/>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99"/>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99"/>
              <p:cNvGrpSpPr/>
              <p:nvPr/>
            </p:nvGrpSpPr>
            <p:grpSpPr>
              <a:xfrm>
                <a:off x="5456560" y="3368629"/>
                <a:ext cx="37870" cy="32451"/>
                <a:chOff x="5456560" y="3368629"/>
                <a:chExt cx="37870" cy="32451"/>
              </a:xfrm>
            </p:grpSpPr>
            <p:sp>
              <p:nvSpPr>
                <p:cNvPr id="3997" name="Google Shape;3997;p99"/>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99"/>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99"/>
              <p:cNvGrpSpPr/>
              <p:nvPr/>
            </p:nvGrpSpPr>
            <p:grpSpPr>
              <a:xfrm>
                <a:off x="4755749" y="3501516"/>
                <a:ext cx="46246" cy="39608"/>
                <a:chOff x="4755749" y="3501516"/>
                <a:chExt cx="46246" cy="39608"/>
              </a:xfrm>
            </p:grpSpPr>
            <p:sp>
              <p:nvSpPr>
                <p:cNvPr id="4000" name="Google Shape;4000;p99"/>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99"/>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99"/>
              <p:cNvGrpSpPr/>
              <p:nvPr/>
            </p:nvGrpSpPr>
            <p:grpSpPr>
              <a:xfrm>
                <a:off x="4681346" y="3485582"/>
                <a:ext cx="37783" cy="32427"/>
                <a:chOff x="4681346" y="3485582"/>
                <a:chExt cx="37783" cy="32427"/>
              </a:xfrm>
            </p:grpSpPr>
            <p:sp>
              <p:nvSpPr>
                <p:cNvPr id="4003" name="Google Shape;4003;p99"/>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99"/>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99"/>
              <p:cNvGrpSpPr/>
              <p:nvPr/>
            </p:nvGrpSpPr>
            <p:grpSpPr>
              <a:xfrm>
                <a:off x="4767067" y="3291088"/>
                <a:ext cx="37878" cy="32451"/>
                <a:chOff x="4767067" y="3291088"/>
                <a:chExt cx="37878" cy="32451"/>
              </a:xfrm>
            </p:grpSpPr>
            <p:sp>
              <p:nvSpPr>
                <p:cNvPr id="4006" name="Google Shape;4006;p99"/>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99"/>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99"/>
              <p:cNvGrpSpPr/>
              <p:nvPr/>
            </p:nvGrpSpPr>
            <p:grpSpPr>
              <a:xfrm>
                <a:off x="4687819" y="3405539"/>
                <a:ext cx="37776" cy="32451"/>
                <a:chOff x="4687819" y="3405539"/>
                <a:chExt cx="37776" cy="32451"/>
              </a:xfrm>
            </p:grpSpPr>
            <p:sp>
              <p:nvSpPr>
                <p:cNvPr id="4009" name="Google Shape;4009;p99"/>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99"/>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99"/>
              <p:cNvGrpSpPr/>
              <p:nvPr/>
            </p:nvGrpSpPr>
            <p:grpSpPr>
              <a:xfrm>
                <a:off x="4923101" y="3444809"/>
                <a:ext cx="52813" cy="45318"/>
                <a:chOff x="4923101" y="3444809"/>
                <a:chExt cx="52813" cy="45318"/>
              </a:xfrm>
            </p:grpSpPr>
            <p:sp>
              <p:nvSpPr>
                <p:cNvPr id="4012" name="Google Shape;4012;p99"/>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99"/>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99"/>
              <p:cNvGrpSpPr/>
              <p:nvPr/>
            </p:nvGrpSpPr>
            <p:grpSpPr>
              <a:xfrm>
                <a:off x="4846040" y="3654750"/>
                <a:ext cx="31405" cy="26993"/>
                <a:chOff x="4846040" y="3654750"/>
                <a:chExt cx="31405" cy="26993"/>
              </a:xfrm>
            </p:grpSpPr>
            <p:sp>
              <p:nvSpPr>
                <p:cNvPr id="4015" name="Google Shape;4015;p99"/>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99"/>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99"/>
              <p:cNvGrpSpPr/>
              <p:nvPr/>
            </p:nvGrpSpPr>
            <p:grpSpPr>
              <a:xfrm>
                <a:off x="4925673" y="3691700"/>
                <a:ext cx="40253" cy="34472"/>
                <a:chOff x="4925673" y="3691700"/>
                <a:chExt cx="40253" cy="34472"/>
              </a:xfrm>
            </p:grpSpPr>
            <p:sp>
              <p:nvSpPr>
                <p:cNvPr id="4018" name="Google Shape;4018;p99"/>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99"/>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99"/>
              <p:cNvGrpSpPr/>
              <p:nvPr/>
            </p:nvGrpSpPr>
            <p:grpSpPr>
              <a:xfrm>
                <a:off x="4894653" y="3740848"/>
                <a:ext cx="31405" cy="26906"/>
                <a:chOff x="4894653" y="3740848"/>
                <a:chExt cx="31405" cy="26906"/>
              </a:xfrm>
            </p:grpSpPr>
            <p:sp>
              <p:nvSpPr>
                <p:cNvPr id="4021" name="Google Shape;4021;p99"/>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99"/>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99"/>
              <p:cNvGrpSpPr/>
              <p:nvPr/>
            </p:nvGrpSpPr>
            <p:grpSpPr>
              <a:xfrm>
                <a:off x="4962300" y="3696348"/>
                <a:ext cx="38255" cy="32773"/>
                <a:chOff x="4962300" y="3696348"/>
                <a:chExt cx="38255" cy="32773"/>
              </a:xfrm>
            </p:grpSpPr>
            <p:sp>
              <p:nvSpPr>
                <p:cNvPr id="4024" name="Google Shape;4024;p99"/>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99"/>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99"/>
              <p:cNvGrpSpPr/>
              <p:nvPr/>
            </p:nvGrpSpPr>
            <p:grpSpPr>
              <a:xfrm>
                <a:off x="4980185" y="3743349"/>
                <a:ext cx="31499" cy="26969"/>
                <a:chOff x="4980185" y="3743349"/>
                <a:chExt cx="31499" cy="26969"/>
              </a:xfrm>
            </p:grpSpPr>
            <p:sp>
              <p:nvSpPr>
                <p:cNvPr id="4027" name="Google Shape;4027;p99"/>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99"/>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99"/>
              <p:cNvGrpSpPr/>
              <p:nvPr/>
            </p:nvGrpSpPr>
            <p:grpSpPr>
              <a:xfrm>
                <a:off x="5013768" y="3734312"/>
                <a:ext cx="31499" cy="26969"/>
                <a:chOff x="5013768" y="3734312"/>
                <a:chExt cx="31499" cy="26969"/>
              </a:xfrm>
            </p:grpSpPr>
            <p:sp>
              <p:nvSpPr>
                <p:cNvPr id="4030" name="Google Shape;4030;p99"/>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99"/>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99"/>
              <p:cNvGrpSpPr/>
              <p:nvPr/>
            </p:nvGrpSpPr>
            <p:grpSpPr>
              <a:xfrm>
                <a:off x="5036703" y="3764545"/>
                <a:ext cx="31499" cy="26898"/>
                <a:chOff x="5036703" y="3764545"/>
                <a:chExt cx="31499" cy="26898"/>
              </a:xfrm>
            </p:grpSpPr>
            <p:sp>
              <p:nvSpPr>
                <p:cNvPr id="4033" name="Google Shape;4033;p99"/>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99"/>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99"/>
              <p:cNvGrpSpPr/>
              <p:nvPr/>
            </p:nvGrpSpPr>
            <p:grpSpPr>
              <a:xfrm>
                <a:off x="4953546" y="3768352"/>
                <a:ext cx="31405" cy="26898"/>
                <a:chOff x="4953546" y="3768352"/>
                <a:chExt cx="31405" cy="26898"/>
              </a:xfrm>
            </p:grpSpPr>
            <p:sp>
              <p:nvSpPr>
                <p:cNvPr id="4036" name="Google Shape;4036;p99"/>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99"/>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99"/>
              <p:cNvGrpSpPr/>
              <p:nvPr/>
            </p:nvGrpSpPr>
            <p:grpSpPr>
              <a:xfrm>
                <a:off x="4964770" y="3814016"/>
                <a:ext cx="31499" cy="26993"/>
                <a:chOff x="4964770" y="3814016"/>
                <a:chExt cx="31499" cy="26993"/>
              </a:xfrm>
            </p:grpSpPr>
            <p:sp>
              <p:nvSpPr>
                <p:cNvPr id="4039" name="Google Shape;4039;p99"/>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99"/>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99"/>
              <p:cNvGrpSpPr/>
              <p:nvPr/>
            </p:nvGrpSpPr>
            <p:grpSpPr>
              <a:xfrm>
                <a:off x="4923290" y="3800504"/>
                <a:ext cx="31468" cy="26898"/>
                <a:chOff x="4923290" y="3800504"/>
                <a:chExt cx="31468" cy="26898"/>
              </a:xfrm>
            </p:grpSpPr>
            <p:sp>
              <p:nvSpPr>
                <p:cNvPr id="4042" name="Google Shape;4042;p99"/>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99"/>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99"/>
              <p:cNvGrpSpPr/>
              <p:nvPr/>
            </p:nvGrpSpPr>
            <p:grpSpPr>
              <a:xfrm>
                <a:off x="5108534" y="3650943"/>
                <a:ext cx="31405" cy="26993"/>
                <a:chOff x="5108534" y="3650943"/>
                <a:chExt cx="31405" cy="26993"/>
              </a:xfrm>
            </p:grpSpPr>
            <p:sp>
              <p:nvSpPr>
                <p:cNvPr id="4045" name="Google Shape;4045;p99"/>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99"/>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99"/>
              <p:cNvGrpSpPr/>
              <p:nvPr/>
            </p:nvGrpSpPr>
            <p:grpSpPr>
              <a:xfrm>
                <a:off x="5119380" y="3760739"/>
                <a:ext cx="31499" cy="26993"/>
                <a:chOff x="5119380" y="3760739"/>
                <a:chExt cx="31499" cy="26993"/>
              </a:xfrm>
            </p:grpSpPr>
            <p:sp>
              <p:nvSpPr>
                <p:cNvPr id="4048" name="Google Shape;4048;p99"/>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99"/>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99"/>
              <p:cNvGrpSpPr/>
              <p:nvPr/>
            </p:nvGrpSpPr>
            <p:grpSpPr>
              <a:xfrm>
                <a:off x="5119380" y="3788235"/>
                <a:ext cx="31499" cy="26993"/>
                <a:chOff x="5119380" y="3788235"/>
                <a:chExt cx="31499" cy="26993"/>
              </a:xfrm>
            </p:grpSpPr>
            <p:sp>
              <p:nvSpPr>
                <p:cNvPr id="4051" name="Google Shape;4051;p99"/>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99"/>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99"/>
              <p:cNvGrpSpPr/>
              <p:nvPr/>
            </p:nvGrpSpPr>
            <p:grpSpPr>
              <a:xfrm>
                <a:off x="5158005" y="3875284"/>
                <a:ext cx="31405" cy="27001"/>
                <a:chOff x="5158005" y="3875284"/>
                <a:chExt cx="31405" cy="27001"/>
              </a:xfrm>
            </p:grpSpPr>
            <p:sp>
              <p:nvSpPr>
                <p:cNvPr id="4054" name="Google Shape;4054;p99"/>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99"/>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99"/>
              <p:cNvGrpSpPr/>
              <p:nvPr/>
            </p:nvGrpSpPr>
            <p:grpSpPr>
              <a:xfrm>
                <a:off x="5233163" y="3764545"/>
                <a:ext cx="31499" cy="26898"/>
                <a:chOff x="5233163" y="3764545"/>
                <a:chExt cx="31499" cy="26898"/>
              </a:xfrm>
            </p:grpSpPr>
            <p:sp>
              <p:nvSpPr>
                <p:cNvPr id="4057" name="Google Shape;4057;p99"/>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99"/>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99"/>
              <p:cNvGrpSpPr/>
              <p:nvPr/>
            </p:nvGrpSpPr>
            <p:grpSpPr>
              <a:xfrm>
                <a:off x="5276168" y="3805545"/>
                <a:ext cx="31499" cy="26906"/>
                <a:chOff x="5276168" y="3805545"/>
                <a:chExt cx="31499" cy="26906"/>
              </a:xfrm>
            </p:grpSpPr>
            <p:sp>
              <p:nvSpPr>
                <p:cNvPr id="4060" name="Google Shape;4060;p99"/>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99"/>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99"/>
              <p:cNvGrpSpPr/>
              <p:nvPr/>
            </p:nvGrpSpPr>
            <p:grpSpPr>
              <a:xfrm>
                <a:off x="5294053" y="3851933"/>
                <a:ext cx="31405" cy="26945"/>
                <a:chOff x="5294053" y="3851933"/>
                <a:chExt cx="31405" cy="26945"/>
              </a:xfrm>
            </p:grpSpPr>
            <p:sp>
              <p:nvSpPr>
                <p:cNvPr id="4063" name="Google Shape;4063;p99"/>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99"/>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99"/>
              <p:cNvGrpSpPr/>
              <p:nvPr/>
            </p:nvGrpSpPr>
            <p:grpSpPr>
              <a:xfrm>
                <a:off x="5341723" y="3851902"/>
                <a:ext cx="31405" cy="26977"/>
                <a:chOff x="5341723" y="3851902"/>
                <a:chExt cx="31405" cy="26977"/>
              </a:xfrm>
            </p:grpSpPr>
            <p:sp>
              <p:nvSpPr>
                <p:cNvPr id="4066" name="Google Shape;4066;p99"/>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99"/>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99"/>
              <p:cNvGrpSpPr/>
              <p:nvPr/>
            </p:nvGrpSpPr>
            <p:grpSpPr>
              <a:xfrm>
                <a:off x="5054871" y="3507855"/>
                <a:ext cx="31405" cy="26993"/>
                <a:chOff x="5054871" y="3507855"/>
                <a:chExt cx="31405" cy="26993"/>
              </a:xfrm>
            </p:grpSpPr>
            <p:sp>
              <p:nvSpPr>
                <p:cNvPr id="4069" name="Google Shape;4069;p99"/>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99"/>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99"/>
              <p:cNvGrpSpPr/>
              <p:nvPr/>
            </p:nvGrpSpPr>
            <p:grpSpPr>
              <a:xfrm>
                <a:off x="4876579" y="3675325"/>
                <a:ext cx="31405" cy="26969"/>
                <a:chOff x="4876579" y="3675325"/>
                <a:chExt cx="31405" cy="26969"/>
              </a:xfrm>
            </p:grpSpPr>
            <p:sp>
              <p:nvSpPr>
                <p:cNvPr id="4072" name="Google Shape;4072;p99"/>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99"/>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99"/>
              <p:cNvGrpSpPr/>
              <p:nvPr/>
            </p:nvGrpSpPr>
            <p:grpSpPr>
              <a:xfrm>
                <a:off x="4842233" y="3688333"/>
                <a:ext cx="31405" cy="26993"/>
                <a:chOff x="4842233" y="3688333"/>
                <a:chExt cx="31405" cy="26993"/>
              </a:xfrm>
            </p:grpSpPr>
            <p:sp>
              <p:nvSpPr>
                <p:cNvPr id="4075" name="Google Shape;4075;p99"/>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99"/>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99"/>
              <p:cNvGrpSpPr/>
              <p:nvPr/>
            </p:nvGrpSpPr>
            <p:grpSpPr>
              <a:xfrm>
                <a:off x="5187876" y="3608032"/>
                <a:ext cx="31405" cy="27001"/>
                <a:chOff x="5187876" y="3608032"/>
                <a:chExt cx="31405" cy="27001"/>
              </a:xfrm>
            </p:grpSpPr>
            <p:sp>
              <p:nvSpPr>
                <p:cNvPr id="4078" name="Google Shape;4078;p99"/>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99"/>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0" name="Google Shape;4080;p99"/>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99"/>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2" name="Google Shape;4082;p99"/>
              <p:cNvGrpSpPr/>
              <p:nvPr/>
            </p:nvGrpSpPr>
            <p:grpSpPr>
              <a:xfrm>
                <a:off x="5269224" y="3304167"/>
                <a:ext cx="40253" cy="34402"/>
                <a:chOff x="5269224" y="3304167"/>
                <a:chExt cx="40253" cy="34402"/>
              </a:xfrm>
            </p:grpSpPr>
            <p:sp>
              <p:nvSpPr>
                <p:cNvPr id="4083" name="Google Shape;4083;p99"/>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99"/>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99"/>
              <p:cNvGrpSpPr/>
              <p:nvPr/>
            </p:nvGrpSpPr>
            <p:grpSpPr>
              <a:xfrm>
                <a:off x="5327354" y="3476615"/>
                <a:ext cx="49864" cy="42723"/>
                <a:chOff x="5327354" y="3476615"/>
                <a:chExt cx="49864" cy="42723"/>
              </a:xfrm>
            </p:grpSpPr>
            <p:sp>
              <p:nvSpPr>
                <p:cNvPr id="4086" name="Google Shape;4086;p99"/>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99"/>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8" name="Google Shape;4088;p99"/>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99"/>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0" name="Google Shape;4090;p99"/>
              <p:cNvGrpSpPr/>
              <p:nvPr/>
            </p:nvGrpSpPr>
            <p:grpSpPr>
              <a:xfrm>
                <a:off x="5341723" y="3775957"/>
                <a:ext cx="31405" cy="26898"/>
                <a:chOff x="5341723" y="3775957"/>
                <a:chExt cx="31405" cy="26898"/>
              </a:xfrm>
            </p:grpSpPr>
            <p:sp>
              <p:nvSpPr>
                <p:cNvPr id="4091" name="Google Shape;4091;p99"/>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99"/>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99"/>
              <p:cNvGrpSpPr/>
              <p:nvPr/>
            </p:nvGrpSpPr>
            <p:grpSpPr>
              <a:xfrm>
                <a:off x="5439053" y="3699274"/>
                <a:ext cx="31405" cy="26898"/>
                <a:chOff x="5439053" y="3699274"/>
                <a:chExt cx="31405" cy="26898"/>
              </a:xfrm>
            </p:grpSpPr>
            <p:sp>
              <p:nvSpPr>
                <p:cNvPr id="4094" name="Google Shape;4094;p99"/>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99"/>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99"/>
              <p:cNvGrpSpPr/>
              <p:nvPr/>
            </p:nvGrpSpPr>
            <p:grpSpPr>
              <a:xfrm>
                <a:off x="5412414" y="3622307"/>
                <a:ext cx="31499" cy="26993"/>
                <a:chOff x="5412414" y="3622307"/>
                <a:chExt cx="31499" cy="26993"/>
              </a:xfrm>
            </p:grpSpPr>
            <p:sp>
              <p:nvSpPr>
                <p:cNvPr id="4097" name="Google Shape;4097;p99"/>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99"/>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99"/>
              <p:cNvGrpSpPr/>
              <p:nvPr/>
            </p:nvGrpSpPr>
            <p:grpSpPr>
              <a:xfrm>
                <a:off x="5476254" y="3473949"/>
                <a:ext cx="26835" cy="26930"/>
                <a:chOff x="5476254" y="3473949"/>
                <a:chExt cx="26835" cy="26930"/>
              </a:xfrm>
            </p:grpSpPr>
            <p:sp>
              <p:nvSpPr>
                <p:cNvPr id="4100" name="Google Shape;4100;p99"/>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99"/>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99"/>
              <p:cNvGrpSpPr/>
              <p:nvPr/>
            </p:nvGrpSpPr>
            <p:grpSpPr>
              <a:xfrm>
                <a:off x="5564547" y="3481594"/>
                <a:ext cx="31397" cy="26898"/>
                <a:chOff x="5564547" y="3481594"/>
                <a:chExt cx="31397" cy="26898"/>
              </a:xfrm>
            </p:grpSpPr>
            <p:sp>
              <p:nvSpPr>
                <p:cNvPr id="4103" name="Google Shape;4103;p99"/>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99"/>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99"/>
              <p:cNvGrpSpPr/>
              <p:nvPr/>
            </p:nvGrpSpPr>
            <p:grpSpPr>
              <a:xfrm>
                <a:off x="5534101" y="3470174"/>
                <a:ext cx="31397" cy="26906"/>
                <a:chOff x="5534101" y="3470174"/>
                <a:chExt cx="31397" cy="26906"/>
              </a:xfrm>
            </p:grpSpPr>
            <p:sp>
              <p:nvSpPr>
                <p:cNvPr id="4106" name="Google Shape;4106;p99"/>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99"/>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99"/>
              <p:cNvGrpSpPr/>
              <p:nvPr/>
            </p:nvGrpSpPr>
            <p:grpSpPr>
              <a:xfrm>
                <a:off x="5610879" y="3314486"/>
                <a:ext cx="31499" cy="26938"/>
                <a:chOff x="5610879" y="3314486"/>
                <a:chExt cx="31499" cy="26938"/>
              </a:xfrm>
            </p:grpSpPr>
            <p:sp>
              <p:nvSpPr>
                <p:cNvPr id="4109" name="Google Shape;4109;p99"/>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99"/>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99"/>
              <p:cNvGrpSpPr/>
              <p:nvPr/>
            </p:nvGrpSpPr>
            <p:grpSpPr>
              <a:xfrm>
                <a:off x="4834525" y="3501382"/>
                <a:ext cx="31499" cy="26898"/>
                <a:chOff x="4834525" y="3501382"/>
                <a:chExt cx="31499" cy="26898"/>
              </a:xfrm>
            </p:grpSpPr>
            <p:sp>
              <p:nvSpPr>
                <p:cNvPr id="4112" name="Google Shape;4112;p99"/>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99"/>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4" name="Google Shape;4114;p99"/>
              <p:cNvGrpSpPr/>
              <p:nvPr/>
            </p:nvGrpSpPr>
            <p:grpSpPr>
              <a:xfrm>
                <a:off x="4898460" y="3580158"/>
                <a:ext cx="31405" cy="26898"/>
                <a:chOff x="4898460" y="3580158"/>
                <a:chExt cx="31405" cy="26898"/>
              </a:xfrm>
            </p:grpSpPr>
            <p:sp>
              <p:nvSpPr>
                <p:cNvPr id="4115" name="Google Shape;4115;p99"/>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99"/>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99"/>
              <p:cNvGrpSpPr/>
              <p:nvPr/>
            </p:nvGrpSpPr>
            <p:grpSpPr>
              <a:xfrm>
                <a:off x="4882667" y="3608032"/>
                <a:ext cx="31499" cy="27001"/>
                <a:chOff x="4882667" y="3608032"/>
                <a:chExt cx="31499" cy="27001"/>
              </a:xfrm>
            </p:grpSpPr>
            <p:sp>
              <p:nvSpPr>
                <p:cNvPr id="4118" name="Google Shape;4118;p99"/>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99"/>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99"/>
              <p:cNvGrpSpPr/>
              <p:nvPr/>
            </p:nvGrpSpPr>
            <p:grpSpPr>
              <a:xfrm>
                <a:off x="4843373" y="3631407"/>
                <a:ext cx="16273" cy="16186"/>
                <a:chOff x="4843373" y="3631407"/>
                <a:chExt cx="16273" cy="16186"/>
              </a:xfrm>
            </p:grpSpPr>
            <p:sp>
              <p:nvSpPr>
                <p:cNvPr id="4121" name="Google Shape;4121;p99"/>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99"/>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99"/>
              <p:cNvGrpSpPr/>
              <p:nvPr/>
            </p:nvGrpSpPr>
            <p:grpSpPr>
              <a:xfrm>
                <a:off x="4727773" y="3591578"/>
                <a:ext cx="31499" cy="26898"/>
                <a:chOff x="4727773" y="3591578"/>
                <a:chExt cx="31499" cy="26898"/>
              </a:xfrm>
            </p:grpSpPr>
            <p:sp>
              <p:nvSpPr>
                <p:cNvPr id="4124" name="Google Shape;4124;p99"/>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99"/>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6" name="Google Shape;4126;p99"/>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99"/>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8" name="Google Shape;4128;p99"/>
              <p:cNvGrpSpPr/>
              <p:nvPr/>
            </p:nvGrpSpPr>
            <p:grpSpPr>
              <a:xfrm>
                <a:off x="4609421" y="3577398"/>
                <a:ext cx="31499" cy="27001"/>
                <a:chOff x="4609421" y="3577398"/>
                <a:chExt cx="31499" cy="27001"/>
              </a:xfrm>
            </p:grpSpPr>
            <p:sp>
              <p:nvSpPr>
                <p:cNvPr id="4129" name="Google Shape;4129;p99"/>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99"/>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1" name="Google Shape;4131;p99"/>
              <p:cNvGrpSpPr/>
              <p:nvPr/>
            </p:nvGrpSpPr>
            <p:grpSpPr>
              <a:xfrm>
                <a:off x="4649289" y="3577398"/>
                <a:ext cx="31499" cy="27001"/>
                <a:chOff x="4649289" y="3577398"/>
                <a:chExt cx="31499" cy="27001"/>
              </a:xfrm>
            </p:grpSpPr>
            <p:sp>
              <p:nvSpPr>
                <p:cNvPr id="4132" name="Google Shape;4132;p99"/>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99"/>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4" name="Google Shape;4134;p99"/>
              <p:cNvGrpSpPr/>
              <p:nvPr/>
            </p:nvGrpSpPr>
            <p:grpSpPr>
              <a:xfrm>
                <a:off x="4605614" y="3639523"/>
                <a:ext cx="31499" cy="26906"/>
                <a:chOff x="4605614" y="3639523"/>
                <a:chExt cx="31499" cy="26906"/>
              </a:xfrm>
            </p:grpSpPr>
            <p:sp>
              <p:nvSpPr>
                <p:cNvPr id="4135" name="Google Shape;4135;p99"/>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99"/>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99"/>
              <p:cNvGrpSpPr/>
              <p:nvPr/>
            </p:nvGrpSpPr>
            <p:grpSpPr>
              <a:xfrm>
                <a:off x="4785149" y="3618846"/>
                <a:ext cx="26930" cy="26843"/>
                <a:chOff x="4785149" y="3618846"/>
                <a:chExt cx="26930" cy="26843"/>
              </a:xfrm>
            </p:grpSpPr>
            <p:sp>
              <p:nvSpPr>
                <p:cNvPr id="4138" name="Google Shape;4138;p99"/>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99"/>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99"/>
              <p:cNvGrpSpPr/>
              <p:nvPr/>
            </p:nvGrpSpPr>
            <p:grpSpPr>
              <a:xfrm>
                <a:off x="4810167" y="3601567"/>
                <a:ext cx="31405" cy="26898"/>
                <a:chOff x="4810167" y="3601567"/>
                <a:chExt cx="31405" cy="26898"/>
              </a:xfrm>
            </p:grpSpPr>
            <p:sp>
              <p:nvSpPr>
                <p:cNvPr id="4141" name="Google Shape;4141;p99"/>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99"/>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99"/>
              <p:cNvGrpSpPr/>
              <p:nvPr/>
            </p:nvGrpSpPr>
            <p:grpSpPr>
              <a:xfrm>
                <a:off x="4831002" y="3373230"/>
                <a:ext cx="31405" cy="26898"/>
                <a:chOff x="4831002" y="3373230"/>
                <a:chExt cx="31405" cy="26898"/>
              </a:xfrm>
            </p:grpSpPr>
            <p:sp>
              <p:nvSpPr>
                <p:cNvPr id="4144" name="Google Shape;4144;p99"/>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99"/>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6" name="Google Shape;4146;p99"/>
              <p:cNvGrpSpPr/>
              <p:nvPr/>
            </p:nvGrpSpPr>
            <p:grpSpPr>
              <a:xfrm>
                <a:off x="4719311" y="3355054"/>
                <a:ext cx="31499" cy="27001"/>
                <a:chOff x="4719311" y="3355054"/>
                <a:chExt cx="31499" cy="27001"/>
              </a:xfrm>
            </p:grpSpPr>
            <p:sp>
              <p:nvSpPr>
                <p:cNvPr id="4147" name="Google Shape;4147;p99"/>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99"/>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99"/>
              <p:cNvGrpSpPr/>
              <p:nvPr/>
            </p:nvGrpSpPr>
            <p:grpSpPr>
              <a:xfrm>
                <a:off x="4798755" y="3450260"/>
                <a:ext cx="26930" cy="26930"/>
                <a:chOff x="4798755" y="3450260"/>
                <a:chExt cx="26930" cy="26930"/>
              </a:xfrm>
            </p:grpSpPr>
            <p:sp>
              <p:nvSpPr>
                <p:cNvPr id="4150" name="Google Shape;4150;p99"/>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99"/>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99"/>
              <p:cNvGrpSpPr/>
              <p:nvPr/>
            </p:nvGrpSpPr>
            <p:grpSpPr>
              <a:xfrm>
                <a:off x="4645576" y="3467555"/>
                <a:ext cx="31405" cy="26953"/>
                <a:chOff x="4645576" y="3467555"/>
                <a:chExt cx="31405" cy="26953"/>
              </a:xfrm>
            </p:grpSpPr>
            <p:sp>
              <p:nvSpPr>
                <p:cNvPr id="4153" name="Google Shape;4153;p99"/>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99"/>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99"/>
              <p:cNvGrpSpPr/>
              <p:nvPr/>
            </p:nvGrpSpPr>
            <p:grpSpPr>
              <a:xfrm>
                <a:off x="4687631" y="3583965"/>
                <a:ext cx="31499" cy="26898"/>
                <a:chOff x="4687631" y="3583965"/>
                <a:chExt cx="31499" cy="26898"/>
              </a:xfrm>
            </p:grpSpPr>
            <p:sp>
              <p:nvSpPr>
                <p:cNvPr id="4156" name="Google Shape;4156;p99"/>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99"/>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99"/>
              <p:cNvGrpSpPr/>
              <p:nvPr/>
            </p:nvGrpSpPr>
            <p:grpSpPr>
              <a:xfrm>
                <a:off x="4719311" y="3471314"/>
                <a:ext cx="31499" cy="27001"/>
                <a:chOff x="4719311" y="3471314"/>
                <a:chExt cx="31499" cy="27001"/>
              </a:xfrm>
            </p:grpSpPr>
            <p:sp>
              <p:nvSpPr>
                <p:cNvPr id="4159" name="Google Shape;4159;p99"/>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99"/>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1" name="Google Shape;4161;p99"/>
              <p:cNvGrpSpPr/>
              <p:nvPr/>
            </p:nvGrpSpPr>
            <p:grpSpPr>
              <a:xfrm>
                <a:off x="4719311" y="3434404"/>
                <a:ext cx="31499" cy="26898"/>
                <a:chOff x="4719311" y="3434404"/>
                <a:chExt cx="31499" cy="26898"/>
              </a:xfrm>
            </p:grpSpPr>
            <p:sp>
              <p:nvSpPr>
                <p:cNvPr id="4162" name="Google Shape;4162;p99"/>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99"/>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4" name="Google Shape;4164;p99"/>
              <p:cNvGrpSpPr/>
              <p:nvPr/>
            </p:nvGrpSpPr>
            <p:grpSpPr>
              <a:xfrm>
                <a:off x="4768876" y="3401772"/>
                <a:ext cx="31499" cy="26898"/>
                <a:chOff x="4768876" y="3401772"/>
                <a:chExt cx="31499" cy="26898"/>
              </a:xfrm>
            </p:grpSpPr>
            <p:sp>
              <p:nvSpPr>
                <p:cNvPr id="4165" name="Google Shape;4165;p99"/>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99"/>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7" name="Google Shape;4167;p99"/>
              <p:cNvGrpSpPr/>
              <p:nvPr/>
            </p:nvGrpSpPr>
            <p:grpSpPr>
              <a:xfrm>
                <a:off x="4762214" y="3471377"/>
                <a:ext cx="26938" cy="26938"/>
                <a:chOff x="4762214" y="3471377"/>
                <a:chExt cx="26938" cy="26938"/>
              </a:xfrm>
            </p:grpSpPr>
            <p:sp>
              <p:nvSpPr>
                <p:cNvPr id="4168" name="Google Shape;4168;p99"/>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99"/>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99"/>
              <p:cNvGrpSpPr/>
              <p:nvPr/>
            </p:nvGrpSpPr>
            <p:grpSpPr>
              <a:xfrm>
                <a:off x="4790473" y="3344782"/>
                <a:ext cx="31405" cy="26898"/>
                <a:chOff x="4790473" y="3344782"/>
                <a:chExt cx="31405" cy="26898"/>
              </a:xfrm>
            </p:grpSpPr>
            <p:sp>
              <p:nvSpPr>
                <p:cNvPr id="4171" name="Google Shape;4171;p99"/>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99"/>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99"/>
              <p:cNvGrpSpPr/>
              <p:nvPr/>
            </p:nvGrpSpPr>
            <p:grpSpPr>
              <a:xfrm>
                <a:off x="4823774" y="3950733"/>
                <a:ext cx="37398" cy="32034"/>
                <a:chOff x="4823774" y="3950733"/>
                <a:chExt cx="37398" cy="32034"/>
              </a:xfrm>
            </p:grpSpPr>
            <p:sp>
              <p:nvSpPr>
                <p:cNvPr id="4174" name="Google Shape;4174;p99"/>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99"/>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6" name="Google Shape;4176;p99"/>
              <p:cNvGrpSpPr/>
              <p:nvPr/>
            </p:nvGrpSpPr>
            <p:grpSpPr>
              <a:xfrm>
                <a:off x="4823396" y="4110566"/>
                <a:ext cx="31405" cy="26906"/>
                <a:chOff x="4823396" y="4110566"/>
                <a:chExt cx="31405" cy="26906"/>
              </a:xfrm>
            </p:grpSpPr>
            <p:sp>
              <p:nvSpPr>
                <p:cNvPr id="4177" name="Google Shape;4177;p99"/>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99"/>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99"/>
              <p:cNvGrpSpPr/>
              <p:nvPr/>
            </p:nvGrpSpPr>
            <p:grpSpPr>
              <a:xfrm>
                <a:off x="4838332" y="3821150"/>
                <a:ext cx="31499" cy="26898"/>
                <a:chOff x="4838332" y="3821150"/>
                <a:chExt cx="31499" cy="26898"/>
              </a:xfrm>
            </p:grpSpPr>
            <p:sp>
              <p:nvSpPr>
                <p:cNvPr id="4180" name="Google Shape;4180;p99"/>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99"/>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99"/>
              <p:cNvGrpSpPr/>
              <p:nvPr/>
            </p:nvGrpSpPr>
            <p:grpSpPr>
              <a:xfrm>
                <a:off x="4661275" y="3815007"/>
                <a:ext cx="36824" cy="31523"/>
                <a:chOff x="4661275" y="3815007"/>
                <a:chExt cx="36824" cy="31523"/>
              </a:xfrm>
            </p:grpSpPr>
            <p:sp>
              <p:nvSpPr>
                <p:cNvPr id="4183" name="Google Shape;4183;p99"/>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99"/>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99"/>
              <p:cNvGrpSpPr/>
              <p:nvPr/>
            </p:nvGrpSpPr>
            <p:grpSpPr>
              <a:xfrm>
                <a:off x="4558998" y="3851037"/>
                <a:ext cx="33591" cy="28699"/>
                <a:chOff x="4558998" y="3851037"/>
                <a:chExt cx="33591" cy="28699"/>
              </a:xfrm>
            </p:grpSpPr>
            <p:sp>
              <p:nvSpPr>
                <p:cNvPr id="4186" name="Google Shape;4186;p99"/>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99"/>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99"/>
              <p:cNvGrpSpPr/>
              <p:nvPr/>
            </p:nvGrpSpPr>
            <p:grpSpPr>
              <a:xfrm>
                <a:off x="4696762" y="3638587"/>
                <a:ext cx="33591" cy="28794"/>
                <a:chOff x="4696762" y="3638587"/>
                <a:chExt cx="33591" cy="28794"/>
              </a:xfrm>
            </p:grpSpPr>
            <p:sp>
              <p:nvSpPr>
                <p:cNvPr id="4189" name="Google Shape;4189;p99"/>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99"/>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99"/>
              <p:cNvGrpSpPr/>
              <p:nvPr/>
            </p:nvGrpSpPr>
            <p:grpSpPr>
              <a:xfrm>
                <a:off x="4929479" y="3939140"/>
                <a:ext cx="33497" cy="28692"/>
                <a:chOff x="4929479" y="3939140"/>
                <a:chExt cx="33497" cy="28692"/>
              </a:xfrm>
            </p:grpSpPr>
            <p:sp>
              <p:nvSpPr>
                <p:cNvPr id="4192" name="Google Shape;4192;p99"/>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99"/>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99"/>
              <p:cNvGrpSpPr/>
              <p:nvPr/>
            </p:nvGrpSpPr>
            <p:grpSpPr>
              <a:xfrm>
                <a:off x="4907119" y="3986039"/>
                <a:ext cx="33497" cy="28699"/>
                <a:chOff x="4907119" y="3986039"/>
                <a:chExt cx="33497" cy="28699"/>
              </a:xfrm>
            </p:grpSpPr>
            <p:sp>
              <p:nvSpPr>
                <p:cNvPr id="4195" name="Google Shape;4195;p99"/>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99"/>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99"/>
              <p:cNvGrpSpPr/>
              <p:nvPr/>
            </p:nvGrpSpPr>
            <p:grpSpPr>
              <a:xfrm>
                <a:off x="4911783" y="4048102"/>
                <a:ext cx="33591" cy="28762"/>
                <a:chOff x="4911783" y="4048102"/>
                <a:chExt cx="33591" cy="28762"/>
              </a:xfrm>
            </p:grpSpPr>
            <p:sp>
              <p:nvSpPr>
                <p:cNvPr id="4198" name="Google Shape;4198;p99"/>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99"/>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0" name="Google Shape;4200;p99"/>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99"/>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2" name="Google Shape;4202;p99"/>
              <p:cNvGrpSpPr/>
              <p:nvPr/>
            </p:nvGrpSpPr>
            <p:grpSpPr>
              <a:xfrm>
                <a:off x="4762623" y="3837847"/>
                <a:ext cx="42416" cy="36273"/>
                <a:chOff x="4762623" y="3837847"/>
                <a:chExt cx="42416" cy="36273"/>
              </a:xfrm>
            </p:grpSpPr>
            <p:sp>
              <p:nvSpPr>
                <p:cNvPr id="4203" name="Google Shape;4203;p99"/>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99"/>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99"/>
              <p:cNvGrpSpPr/>
              <p:nvPr/>
            </p:nvGrpSpPr>
            <p:grpSpPr>
              <a:xfrm>
                <a:off x="4746044" y="4104966"/>
                <a:ext cx="33497" cy="28699"/>
                <a:chOff x="4746044" y="4104966"/>
                <a:chExt cx="33497" cy="28699"/>
              </a:xfrm>
            </p:grpSpPr>
            <p:sp>
              <p:nvSpPr>
                <p:cNvPr id="4206" name="Google Shape;4206;p99"/>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99"/>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99"/>
              <p:cNvGrpSpPr/>
              <p:nvPr/>
            </p:nvGrpSpPr>
            <p:grpSpPr>
              <a:xfrm>
                <a:off x="4859646" y="4162554"/>
                <a:ext cx="33591" cy="28762"/>
                <a:chOff x="4859646" y="4162554"/>
                <a:chExt cx="33591" cy="28762"/>
              </a:xfrm>
            </p:grpSpPr>
            <p:sp>
              <p:nvSpPr>
                <p:cNvPr id="4209" name="Google Shape;4209;p99"/>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99"/>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1" name="Google Shape;4211;p99"/>
            <p:cNvGrpSpPr/>
            <p:nvPr/>
          </p:nvGrpSpPr>
          <p:grpSpPr>
            <a:xfrm>
              <a:off x="3597785" y="3274438"/>
              <a:ext cx="855610" cy="1122100"/>
              <a:chOff x="3597785" y="3274438"/>
              <a:chExt cx="855610" cy="1122100"/>
            </a:xfrm>
          </p:grpSpPr>
          <p:grpSp>
            <p:nvGrpSpPr>
              <p:cNvPr id="4212" name="Google Shape;4212;p99"/>
              <p:cNvGrpSpPr/>
              <p:nvPr/>
            </p:nvGrpSpPr>
            <p:grpSpPr>
              <a:xfrm>
                <a:off x="3617857" y="3284717"/>
                <a:ext cx="826785" cy="1099165"/>
                <a:chOff x="3617857" y="3284717"/>
                <a:chExt cx="826785" cy="1099165"/>
              </a:xfrm>
            </p:grpSpPr>
            <p:sp>
              <p:nvSpPr>
                <p:cNvPr id="4213" name="Google Shape;4213;p99"/>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99"/>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99"/>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99"/>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99"/>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99"/>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99"/>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99"/>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99"/>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99"/>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99"/>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99"/>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99"/>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99"/>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99"/>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99"/>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99"/>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99"/>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99"/>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99"/>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99"/>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99"/>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99"/>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99"/>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99"/>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99"/>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99"/>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99"/>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99"/>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99"/>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99"/>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99"/>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99"/>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99"/>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99"/>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99"/>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99"/>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99"/>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99"/>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99"/>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99"/>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99"/>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99"/>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99"/>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99"/>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99"/>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99"/>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99"/>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99"/>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99"/>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99"/>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99"/>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99"/>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99"/>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99"/>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99"/>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99"/>
              <p:cNvGrpSpPr/>
              <p:nvPr/>
            </p:nvGrpSpPr>
            <p:grpSpPr>
              <a:xfrm>
                <a:off x="4180904" y="4251758"/>
                <a:ext cx="37783" cy="32420"/>
                <a:chOff x="4180904" y="4251758"/>
                <a:chExt cx="37783" cy="32420"/>
              </a:xfrm>
            </p:grpSpPr>
            <p:sp>
              <p:nvSpPr>
                <p:cNvPr id="4270" name="Google Shape;4270;p99"/>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99"/>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99"/>
              <p:cNvGrpSpPr/>
              <p:nvPr/>
            </p:nvGrpSpPr>
            <p:grpSpPr>
              <a:xfrm>
                <a:off x="4201644" y="4081324"/>
                <a:ext cx="37783" cy="32364"/>
                <a:chOff x="4201644" y="4081324"/>
                <a:chExt cx="37783" cy="32364"/>
              </a:xfrm>
            </p:grpSpPr>
            <p:sp>
              <p:nvSpPr>
                <p:cNvPr id="4273" name="Google Shape;4273;p99"/>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99"/>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99"/>
              <p:cNvGrpSpPr/>
              <p:nvPr/>
            </p:nvGrpSpPr>
            <p:grpSpPr>
              <a:xfrm>
                <a:off x="4284416" y="3887428"/>
                <a:ext cx="37783" cy="32451"/>
                <a:chOff x="4284416" y="3887428"/>
                <a:chExt cx="37783" cy="32451"/>
              </a:xfrm>
            </p:grpSpPr>
            <p:sp>
              <p:nvSpPr>
                <p:cNvPr id="4276" name="Google Shape;4276;p99"/>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99"/>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99"/>
              <p:cNvGrpSpPr/>
              <p:nvPr/>
            </p:nvGrpSpPr>
            <p:grpSpPr>
              <a:xfrm>
                <a:off x="4223721" y="3860404"/>
                <a:ext cx="37870" cy="32364"/>
                <a:chOff x="4223721" y="3860404"/>
                <a:chExt cx="37870" cy="32364"/>
              </a:xfrm>
            </p:grpSpPr>
            <p:sp>
              <p:nvSpPr>
                <p:cNvPr id="4279" name="Google Shape;4279;p99"/>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99"/>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99"/>
              <p:cNvGrpSpPr/>
              <p:nvPr/>
            </p:nvGrpSpPr>
            <p:grpSpPr>
              <a:xfrm>
                <a:off x="4104889" y="3699242"/>
                <a:ext cx="37776" cy="32357"/>
                <a:chOff x="4104889" y="3699242"/>
                <a:chExt cx="37776" cy="32357"/>
              </a:xfrm>
            </p:grpSpPr>
            <p:sp>
              <p:nvSpPr>
                <p:cNvPr id="4282" name="Google Shape;4282;p99"/>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99"/>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99"/>
              <p:cNvGrpSpPr/>
              <p:nvPr/>
            </p:nvGrpSpPr>
            <p:grpSpPr>
              <a:xfrm>
                <a:off x="4143608" y="3475121"/>
                <a:ext cx="37878" cy="32420"/>
                <a:chOff x="4143608" y="3475121"/>
                <a:chExt cx="37878" cy="32420"/>
              </a:xfrm>
            </p:grpSpPr>
            <p:sp>
              <p:nvSpPr>
                <p:cNvPr id="4285" name="Google Shape;4285;p99"/>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99"/>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99"/>
              <p:cNvGrpSpPr/>
              <p:nvPr/>
            </p:nvGrpSpPr>
            <p:grpSpPr>
              <a:xfrm>
                <a:off x="4217248" y="3570893"/>
                <a:ext cx="37776" cy="32364"/>
                <a:chOff x="4217248" y="3570893"/>
                <a:chExt cx="37776" cy="32364"/>
              </a:xfrm>
            </p:grpSpPr>
            <p:sp>
              <p:nvSpPr>
                <p:cNvPr id="4288" name="Google Shape;4288;p99"/>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99"/>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99"/>
              <p:cNvGrpSpPr/>
              <p:nvPr/>
            </p:nvGrpSpPr>
            <p:grpSpPr>
              <a:xfrm>
                <a:off x="4255307" y="3431612"/>
                <a:ext cx="37776" cy="32451"/>
                <a:chOff x="4255307" y="3431612"/>
                <a:chExt cx="37776" cy="32451"/>
              </a:xfrm>
            </p:grpSpPr>
            <p:sp>
              <p:nvSpPr>
                <p:cNvPr id="4291" name="Google Shape;4291;p99"/>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99"/>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99"/>
              <p:cNvGrpSpPr/>
              <p:nvPr/>
            </p:nvGrpSpPr>
            <p:grpSpPr>
              <a:xfrm>
                <a:off x="3853052" y="3577398"/>
                <a:ext cx="37776" cy="32420"/>
                <a:chOff x="3853052" y="3577398"/>
                <a:chExt cx="37776" cy="32420"/>
              </a:xfrm>
            </p:grpSpPr>
            <p:sp>
              <p:nvSpPr>
                <p:cNvPr id="4294" name="Google Shape;4294;p99"/>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99"/>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99"/>
              <p:cNvGrpSpPr/>
              <p:nvPr/>
            </p:nvGrpSpPr>
            <p:grpSpPr>
              <a:xfrm>
                <a:off x="4039908" y="3412107"/>
                <a:ext cx="37776" cy="32357"/>
                <a:chOff x="4039908" y="3412107"/>
                <a:chExt cx="37776" cy="32357"/>
              </a:xfrm>
            </p:grpSpPr>
            <p:sp>
              <p:nvSpPr>
                <p:cNvPr id="4297" name="Google Shape;4297;p99"/>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99"/>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99"/>
              <p:cNvGrpSpPr/>
              <p:nvPr/>
            </p:nvGrpSpPr>
            <p:grpSpPr>
              <a:xfrm>
                <a:off x="4017360" y="3342061"/>
                <a:ext cx="37870" cy="32380"/>
                <a:chOff x="4017360" y="3342061"/>
                <a:chExt cx="37870" cy="32380"/>
              </a:xfrm>
            </p:grpSpPr>
            <p:sp>
              <p:nvSpPr>
                <p:cNvPr id="4300" name="Google Shape;4300;p99"/>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99"/>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2" name="Google Shape;4302;p99"/>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99"/>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4" name="Google Shape;4304;p99"/>
              <p:cNvGrpSpPr/>
              <p:nvPr/>
            </p:nvGrpSpPr>
            <p:grpSpPr>
              <a:xfrm>
                <a:off x="3750870" y="3418650"/>
                <a:ext cx="37776" cy="32380"/>
                <a:chOff x="3750870" y="3418650"/>
                <a:chExt cx="37776" cy="32380"/>
              </a:xfrm>
            </p:grpSpPr>
            <p:sp>
              <p:nvSpPr>
                <p:cNvPr id="4305" name="Google Shape;4305;p99"/>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99"/>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99"/>
              <p:cNvGrpSpPr/>
              <p:nvPr/>
            </p:nvGrpSpPr>
            <p:grpSpPr>
              <a:xfrm>
                <a:off x="3632509" y="3274438"/>
                <a:ext cx="37783" cy="32357"/>
                <a:chOff x="3632509" y="3274438"/>
                <a:chExt cx="37783" cy="32357"/>
              </a:xfrm>
            </p:grpSpPr>
            <p:sp>
              <p:nvSpPr>
                <p:cNvPr id="4308" name="Google Shape;4308;p99"/>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99"/>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99"/>
              <p:cNvGrpSpPr/>
              <p:nvPr/>
            </p:nvGrpSpPr>
            <p:grpSpPr>
              <a:xfrm>
                <a:off x="3906424" y="3297561"/>
                <a:ext cx="37776" cy="32451"/>
                <a:chOff x="3906424" y="3297561"/>
                <a:chExt cx="37776" cy="32451"/>
              </a:xfrm>
            </p:grpSpPr>
            <p:sp>
              <p:nvSpPr>
                <p:cNvPr id="4311" name="Google Shape;4311;p99"/>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99"/>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3" name="Google Shape;4313;p99"/>
              <p:cNvGrpSpPr/>
              <p:nvPr/>
            </p:nvGrpSpPr>
            <p:grpSpPr>
              <a:xfrm>
                <a:off x="3866084" y="3412107"/>
                <a:ext cx="37776" cy="32357"/>
                <a:chOff x="3866084" y="3412107"/>
                <a:chExt cx="37776" cy="32357"/>
              </a:xfrm>
            </p:grpSpPr>
            <p:sp>
              <p:nvSpPr>
                <p:cNvPr id="4314" name="Google Shape;4314;p99"/>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99"/>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99"/>
              <p:cNvGrpSpPr/>
              <p:nvPr/>
            </p:nvGrpSpPr>
            <p:grpSpPr>
              <a:xfrm>
                <a:off x="4023919" y="3766409"/>
                <a:ext cx="37783" cy="32357"/>
                <a:chOff x="4023919" y="3766409"/>
                <a:chExt cx="37783" cy="32357"/>
              </a:xfrm>
            </p:grpSpPr>
            <p:sp>
              <p:nvSpPr>
                <p:cNvPr id="4317" name="Google Shape;4317;p99"/>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99"/>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99"/>
              <p:cNvGrpSpPr/>
              <p:nvPr/>
            </p:nvGrpSpPr>
            <p:grpSpPr>
              <a:xfrm>
                <a:off x="3973882" y="3779449"/>
                <a:ext cx="37776" cy="32357"/>
                <a:chOff x="3973882" y="3779449"/>
                <a:chExt cx="37776" cy="32357"/>
              </a:xfrm>
            </p:grpSpPr>
            <p:sp>
              <p:nvSpPr>
                <p:cNvPr id="4320" name="Google Shape;4320;p99"/>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99"/>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99"/>
              <p:cNvGrpSpPr/>
              <p:nvPr/>
            </p:nvGrpSpPr>
            <p:grpSpPr>
              <a:xfrm>
                <a:off x="4073398" y="3838028"/>
                <a:ext cx="37776" cy="32380"/>
                <a:chOff x="4073398" y="3838028"/>
                <a:chExt cx="37776" cy="32380"/>
              </a:xfrm>
            </p:grpSpPr>
            <p:sp>
              <p:nvSpPr>
                <p:cNvPr id="4323" name="Google Shape;4323;p99"/>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99"/>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99"/>
              <p:cNvGrpSpPr/>
              <p:nvPr/>
            </p:nvGrpSpPr>
            <p:grpSpPr>
              <a:xfrm>
                <a:off x="4342672" y="4144496"/>
                <a:ext cx="37752" cy="32364"/>
                <a:chOff x="4342672" y="4144496"/>
                <a:chExt cx="37752" cy="32364"/>
              </a:xfrm>
            </p:grpSpPr>
            <p:sp>
              <p:nvSpPr>
                <p:cNvPr id="4326" name="Google Shape;4326;p99"/>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99"/>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99"/>
              <p:cNvGrpSpPr/>
              <p:nvPr/>
            </p:nvGrpSpPr>
            <p:grpSpPr>
              <a:xfrm>
                <a:off x="4406386" y="4056872"/>
                <a:ext cx="37783" cy="32364"/>
                <a:chOff x="4406386" y="4056872"/>
                <a:chExt cx="37783" cy="32364"/>
              </a:xfrm>
            </p:grpSpPr>
            <p:sp>
              <p:nvSpPr>
                <p:cNvPr id="4329" name="Google Shape;4329;p99"/>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99"/>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99"/>
              <p:cNvGrpSpPr/>
              <p:nvPr/>
            </p:nvGrpSpPr>
            <p:grpSpPr>
              <a:xfrm>
                <a:off x="4284416" y="4245254"/>
                <a:ext cx="37783" cy="32357"/>
                <a:chOff x="4284416" y="4245254"/>
                <a:chExt cx="37783" cy="32357"/>
              </a:xfrm>
            </p:grpSpPr>
            <p:sp>
              <p:nvSpPr>
                <p:cNvPr id="4332" name="Google Shape;4332;p99"/>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99"/>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4" name="Google Shape;4334;p99"/>
              <p:cNvGrpSpPr/>
              <p:nvPr/>
            </p:nvGrpSpPr>
            <p:grpSpPr>
              <a:xfrm>
                <a:off x="4219057" y="4331258"/>
                <a:ext cx="37776" cy="32364"/>
                <a:chOff x="4219057" y="4331258"/>
                <a:chExt cx="37776" cy="32364"/>
              </a:xfrm>
            </p:grpSpPr>
            <p:sp>
              <p:nvSpPr>
                <p:cNvPr id="4335" name="Google Shape;4335;p99"/>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99"/>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99"/>
              <p:cNvGrpSpPr/>
              <p:nvPr/>
            </p:nvGrpSpPr>
            <p:grpSpPr>
              <a:xfrm>
                <a:off x="4204122" y="4141688"/>
                <a:ext cx="33497" cy="28699"/>
                <a:chOff x="4204122" y="4141688"/>
                <a:chExt cx="33497" cy="28699"/>
              </a:xfrm>
            </p:grpSpPr>
            <p:sp>
              <p:nvSpPr>
                <p:cNvPr id="4338" name="Google Shape;4338;p99"/>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99"/>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99"/>
              <p:cNvGrpSpPr/>
              <p:nvPr/>
            </p:nvGrpSpPr>
            <p:grpSpPr>
              <a:xfrm>
                <a:off x="4301546" y="4003869"/>
                <a:ext cx="38916" cy="33324"/>
                <a:chOff x="4301546" y="4003869"/>
                <a:chExt cx="38916" cy="33324"/>
              </a:xfrm>
            </p:grpSpPr>
            <p:sp>
              <p:nvSpPr>
                <p:cNvPr id="4341" name="Google Shape;4341;p99"/>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99"/>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99"/>
              <p:cNvGrpSpPr/>
              <p:nvPr/>
            </p:nvGrpSpPr>
            <p:grpSpPr>
              <a:xfrm>
                <a:off x="4210681" y="3924669"/>
                <a:ext cx="36549" cy="31366"/>
                <a:chOff x="4210681" y="3924669"/>
                <a:chExt cx="36549" cy="31366"/>
              </a:xfrm>
            </p:grpSpPr>
            <p:sp>
              <p:nvSpPr>
                <p:cNvPr id="4344" name="Google Shape;4344;p99"/>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99"/>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99"/>
              <p:cNvGrpSpPr/>
              <p:nvPr/>
            </p:nvGrpSpPr>
            <p:grpSpPr>
              <a:xfrm>
                <a:off x="3987771" y="3628874"/>
                <a:ext cx="31499" cy="26993"/>
                <a:chOff x="3987771" y="3628874"/>
                <a:chExt cx="31499" cy="26993"/>
              </a:xfrm>
            </p:grpSpPr>
            <p:sp>
              <p:nvSpPr>
                <p:cNvPr id="4347" name="Google Shape;4347;p99"/>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99"/>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99"/>
              <p:cNvGrpSpPr/>
              <p:nvPr/>
            </p:nvGrpSpPr>
            <p:grpSpPr>
              <a:xfrm>
                <a:off x="4087382" y="3775674"/>
                <a:ext cx="31405" cy="26898"/>
                <a:chOff x="4087382" y="3775674"/>
                <a:chExt cx="31405" cy="26898"/>
              </a:xfrm>
            </p:grpSpPr>
            <p:sp>
              <p:nvSpPr>
                <p:cNvPr id="4350" name="Google Shape;4350;p99"/>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99"/>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99"/>
              <p:cNvGrpSpPr/>
              <p:nvPr/>
            </p:nvGrpSpPr>
            <p:grpSpPr>
              <a:xfrm>
                <a:off x="4118873" y="3856637"/>
                <a:ext cx="31405" cy="26906"/>
                <a:chOff x="4118873" y="3856637"/>
                <a:chExt cx="31405" cy="26906"/>
              </a:xfrm>
            </p:grpSpPr>
            <p:sp>
              <p:nvSpPr>
                <p:cNvPr id="4353" name="Google Shape;4353;p99"/>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99"/>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99"/>
              <p:cNvGrpSpPr/>
              <p:nvPr/>
            </p:nvGrpSpPr>
            <p:grpSpPr>
              <a:xfrm>
                <a:off x="4168541" y="3639523"/>
                <a:ext cx="31499" cy="26906"/>
                <a:chOff x="4168541" y="3639523"/>
                <a:chExt cx="31499" cy="26906"/>
              </a:xfrm>
            </p:grpSpPr>
            <p:sp>
              <p:nvSpPr>
                <p:cNvPr id="4356" name="Google Shape;4356;p99"/>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99"/>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99"/>
              <p:cNvGrpSpPr/>
              <p:nvPr/>
            </p:nvGrpSpPr>
            <p:grpSpPr>
              <a:xfrm>
                <a:off x="3965789" y="3393545"/>
                <a:ext cx="31405" cy="26945"/>
                <a:chOff x="3965789" y="3393545"/>
                <a:chExt cx="31405" cy="26945"/>
              </a:xfrm>
            </p:grpSpPr>
            <p:sp>
              <p:nvSpPr>
                <p:cNvPr id="4359" name="Google Shape;4359;p99"/>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99"/>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99"/>
              <p:cNvGrpSpPr/>
              <p:nvPr/>
            </p:nvGrpSpPr>
            <p:grpSpPr>
              <a:xfrm>
                <a:off x="3925166" y="3491008"/>
                <a:ext cx="31405" cy="27001"/>
                <a:chOff x="3925166" y="3491008"/>
                <a:chExt cx="31405" cy="27001"/>
              </a:xfrm>
            </p:grpSpPr>
            <p:sp>
              <p:nvSpPr>
                <p:cNvPr id="4362" name="Google Shape;4362;p99"/>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99"/>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99"/>
              <p:cNvGrpSpPr/>
              <p:nvPr/>
            </p:nvGrpSpPr>
            <p:grpSpPr>
              <a:xfrm>
                <a:off x="3682845" y="3340976"/>
                <a:ext cx="31397" cy="26898"/>
                <a:chOff x="3682845" y="3340976"/>
                <a:chExt cx="31397" cy="26898"/>
              </a:xfrm>
            </p:grpSpPr>
            <p:sp>
              <p:nvSpPr>
                <p:cNvPr id="4365" name="Google Shape;4365;p99"/>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99"/>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99"/>
              <p:cNvGrpSpPr/>
              <p:nvPr/>
            </p:nvGrpSpPr>
            <p:grpSpPr>
              <a:xfrm>
                <a:off x="3795393" y="3353725"/>
                <a:ext cx="31499" cy="26993"/>
                <a:chOff x="3795393" y="3353725"/>
                <a:chExt cx="31499" cy="26993"/>
              </a:xfrm>
            </p:grpSpPr>
            <p:sp>
              <p:nvSpPr>
                <p:cNvPr id="4368" name="Google Shape;4368;p99"/>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99"/>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99"/>
              <p:cNvGrpSpPr/>
              <p:nvPr/>
            </p:nvGrpSpPr>
            <p:grpSpPr>
              <a:xfrm>
                <a:off x="4176909" y="4363221"/>
                <a:ext cx="38924" cy="33316"/>
                <a:chOff x="4176909" y="4363221"/>
                <a:chExt cx="38924" cy="33316"/>
              </a:xfrm>
            </p:grpSpPr>
            <p:sp>
              <p:nvSpPr>
                <p:cNvPr id="4371" name="Google Shape;4371;p99"/>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99"/>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99"/>
              <p:cNvGrpSpPr/>
              <p:nvPr/>
            </p:nvGrpSpPr>
            <p:grpSpPr>
              <a:xfrm>
                <a:off x="4226191" y="4007660"/>
                <a:ext cx="33560" cy="28770"/>
                <a:chOff x="4226191" y="4007660"/>
                <a:chExt cx="33560" cy="28770"/>
              </a:xfrm>
            </p:grpSpPr>
            <p:sp>
              <p:nvSpPr>
                <p:cNvPr id="4374" name="Google Shape;4374;p99"/>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99"/>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99"/>
              <p:cNvGrpSpPr/>
              <p:nvPr/>
            </p:nvGrpSpPr>
            <p:grpSpPr>
              <a:xfrm>
                <a:off x="3597785" y="3377045"/>
                <a:ext cx="33591" cy="28699"/>
                <a:chOff x="3597785" y="3377045"/>
                <a:chExt cx="33591" cy="28699"/>
              </a:xfrm>
            </p:grpSpPr>
            <p:sp>
              <p:nvSpPr>
                <p:cNvPr id="4377" name="Google Shape;4377;p99"/>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99"/>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99"/>
              <p:cNvGrpSpPr/>
              <p:nvPr/>
            </p:nvGrpSpPr>
            <p:grpSpPr>
              <a:xfrm>
                <a:off x="3887870" y="3669796"/>
                <a:ext cx="33591" cy="28692"/>
                <a:chOff x="3887870" y="3669796"/>
                <a:chExt cx="33591" cy="28692"/>
              </a:xfrm>
            </p:grpSpPr>
            <p:sp>
              <p:nvSpPr>
                <p:cNvPr id="4380" name="Google Shape;4380;p99"/>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99"/>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99"/>
              <p:cNvGrpSpPr/>
              <p:nvPr/>
            </p:nvGrpSpPr>
            <p:grpSpPr>
              <a:xfrm>
                <a:off x="3818320" y="3481625"/>
                <a:ext cx="33497" cy="28770"/>
                <a:chOff x="3818320" y="3481625"/>
                <a:chExt cx="33497" cy="28770"/>
              </a:xfrm>
            </p:grpSpPr>
            <p:sp>
              <p:nvSpPr>
                <p:cNvPr id="4383" name="Google Shape;4383;p99"/>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99"/>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99"/>
              <p:cNvGrpSpPr/>
              <p:nvPr/>
            </p:nvGrpSpPr>
            <p:grpSpPr>
              <a:xfrm>
                <a:off x="4278139" y="4120948"/>
                <a:ext cx="37492" cy="32129"/>
                <a:chOff x="4278139" y="4120948"/>
                <a:chExt cx="37492" cy="32129"/>
              </a:xfrm>
            </p:grpSpPr>
            <p:sp>
              <p:nvSpPr>
                <p:cNvPr id="4386" name="Google Shape;4386;p99"/>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99"/>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99"/>
              <p:cNvGrpSpPr/>
              <p:nvPr/>
            </p:nvGrpSpPr>
            <p:grpSpPr>
              <a:xfrm>
                <a:off x="4419898" y="3977388"/>
                <a:ext cx="33497" cy="28692"/>
                <a:chOff x="4419898" y="3977388"/>
                <a:chExt cx="33497" cy="28692"/>
              </a:xfrm>
            </p:grpSpPr>
            <p:sp>
              <p:nvSpPr>
                <p:cNvPr id="4389" name="Google Shape;4389;p99"/>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99"/>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99"/>
              <p:cNvGrpSpPr/>
              <p:nvPr/>
            </p:nvGrpSpPr>
            <p:grpSpPr>
              <a:xfrm>
                <a:off x="4158930" y="4034684"/>
                <a:ext cx="33497" cy="28762"/>
                <a:chOff x="4158930" y="4034684"/>
                <a:chExt cx="33497" cy="28762"/>
              </a:xfrm>
            </p:grpSpPr>
            <p:sp>
              <p:nvSpPr>
                <p:cNvPr id="4392" name="Google Shape;4392;p99"/>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99"/>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99"/>
              <p:cNvGrpSpPr/>
              <p:nvPr/>
            </p:nvGrpSpPr>
            <p:grpSpPr>
              <a:xfrm>
                <a:off x="4134949" y="3957049"/>
                <a:ext cx="33497" cy="28770"/>
                <a:chOff x="4134949" y="3957049"/>
                <a:chExt cx="33497" cy="28770"/>
              </a:xfrm>
            </p:grpSpPr>
            <p:sp>
              <p:nvSpPr>
                <p:cNvPr id="4395" name="Google Shape;4395;p99"/>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99"/>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99"/>
              <p:cNvGrpSpPr/>
              <p:nvPr/>
            </p:nvGrpSpPr>
            <p:grpSpPr>
              <a:xfrm>
                <a:off x="4193653" y="4184403"/>
                <a:ext cx="43580" cy="37264"/>
                <a:chOff x="4193653" y="4184403"/>
                <a:chExt cx="43580" cy="37264"/>
              </a:xfrm>
            </p:grpSpPr>
            <p:sp>
              <p:nvSpPr>
                <p:cNvPr id="4398" name="Google Shape;4398;p99"/>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99"/>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99"/>
              <p:cNvGrpSpPr/>
              <p:nvPr/>
            </p:nvGrpSpPr>
            <p:grpSpPr>
              <a:xfrm>
                <a:off x="4343600" y="3943844"/>
                <a:ext cx="43580" cy="37312"/>
                <a:chOff x="4343600" y="3943844"/>
                <a:chExt cx="43580" cy="37312"/>
              </a:xfrm>
            </p:grpSpPr>
            <p:sp>
              <p:nvSpPr>
                <p:cNvPr id="4401" name="Google Shape;4401;p99"/>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99"/>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99"/>
              <p:cNvGrpSpPr/>
              <p:nvPr/>
            </p:nvGrpSpPr>
            <p:grpSpPr>
              <a:xfrm>
                <a:off x="4172339" y="3381693"/>
                <a:ext cx="31499" cy="27001"/>
                <a:chOff x="4172339" y="3381693"/>
                <a:chExt cx="31499" cy="27001"/>
              </a:xfrm>
            </p:grpSpPr>
            <p:sp>
              <p:nvSpPr>
                <p:cNvPr id="4404" name="Google Shape;4404;p99"/>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99"/>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9" name="Shape 4409"/>
        <p:cNvGrpSpPr/>
        <p:nvPr/>
      </p:nvGrpSpPr>
      <p:grpSpPr>
        <a:xfrm>
          <a:off x="0" y="0"/>
          <a:ext cx="0" cy="0"/>
          <a:chOff x="0" y="0"/>
          <a:chExt cx="0" cy="0"/>
        </a:xfrm>
      </p:grpSpPr>
      <p:grpSp>
        <p:nvGrpSpPr>
          <p:cNvPr id="4410" name="Google Shape;4410;p100"/>
          <p:cNvGrpSpPr/>
          <p:nvPr/>
        </p:nvGrpSpPr>
        <p:grpSpPr>
          <a:xfrm>
            <a:off x="729274" y="1175734"/>
            <a:ext cx="2507799" cy="206239"/>
            <a:chOff x="106648" y="895722"/>
            <a:chExt cx="4481413" cy="374300"/>
          </a:xfrm>
        </p:grpSpPr>
        <p:grpSp>
          <p:nvGrpSpPr>
            <p:cNvPr id="4411" name="Google Shape;4411;p100"/>
            <p:cNvGrpSpPr/>
            <p:nvPr/>
          </p:nvGrpSpPr>
          <p:grpSpPr>
            <a:xfrm>
              <a:off x="2233276" y="895722"/>
              <a:ext cx="1082667" cy="223591"/>
              <a:chOff x="4808316" y="2800065"/>
              <a:chExt cx="1999386" cy="412910"/>
            </a:xfrm>
          </p:grpSpPr>
          <p:sp>
            <p:nvSpPr>
              <p:cNvPr id="4412" name="Google Shape;4412;p10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3" name="Google Shape;4413;p100"/>
              <p:cNvGrpSpPr/>
              <p:nvPr/>
            </p:nvGrpSpPr>
            <p:grpSpPr>
              <a:xfrm>
                <a:off x="4808316" y="2800065"/>
                <a:ext cx="92400" cy="411825"/>
                <a:chOff x="845575" y="2563700"/>
                <a:chExt cx="92400" cy="411825"/>
              </a:xfrm>
            </p:grpSpPr>
            <p:cxnSp>
              <p:nvCxnSpPr>
                <p:cNvPr id="4414" name="Google Shape;4414;p10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15" name="Google Shape;4415;p10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6" name="Google Shape;4416;p100"/>
            <p:cNvGrpSpPr/>
            <p:nvPr/>
          </p:nvGrpSpPr>
          <p:grpSpPr>
            <a:xfrm>
              <a:off x="106648" y="895722"/>
              <a:ext cx="1088401" cy="223591"/>
              <a:chOff x="881025" y="2800065"/>
              <a:chExt cx="2009975" cy="412910"/>
            </a:xfrm>
          </p:grpSpPr>
          <p:sp>
            <p:nvSpPr>
              <p:cNvPr id="4417" name="Google Shape;4417;p10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8" name="Google Shape;4418;p100"/>
              <p:cNvGrpSpPr/>
              <p:nvPr/>
            </p:nvGrpSpPr>
            <p:grpSpPr>
              <a:xfrm>
                <a:off x="881025" y="2800065"/>
                <a:ext cx="92400" cy="411825"/>
                <a:chOff x="845575" y="2563700"/>
                <a:chExt cx="92400" cy="411825"/>
              </a:xfrm>
            </p:grpSpPr>
            <p:cxnSp>
              <p:nvCxnSpPr>
                <p:cNvPr id="4419" name="Google Shape;4419;p10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20" name="Google Shape;4420;p10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1" name="Google Shape;4421;p100"/>
            <p:cNvGrpSpPr/>
            <p:nvPr/>
          </p:nvGrpSpPr>
          <p:grpSpPr>
            <a:xfrm>
              <a:off x="1172346" y="1047018"/>
              <a:ext cx="1083151" cy="223003"/>
              <a:chOff x="2849073" y="3079467"/>
              <a:chExt cx="2000279" cy="411825"/>
            </a:xfrm>
          </p:grpSpPr>
          <p:sp>
            <p:nvSpPr>
              <p:cNvPr id="4422" name="Google Shape;4422;p10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3" name="Google Shape;4423;p100"/>
              <p:cNvGrpSpPr/>
              <p:nvPr/>
            </p:nvGrpSpPr>
            <p:grpSpPr>
              <a:xfrm rot="10800000">
                <a:off x="2849073" y="3079467"/>
                <a:ext cx="92400" cy="411825"/>
                <a:chOff x="2070100" y="2563700"/>
                <a:chExt cx="92400" cy="411825"/>
              </a:xfrm>
            </p:grpSpPr>
            <p:cxnSp>
              <p:nvCxnSpPr>
                <p:cNvPr id="4424" name="Google Shape;4424;p10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25" name="Google Shape;4425;p10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6" name="Google Shape;4426;p100"/>
            <p:cNvGrpSpPr/>
            <p:nvPr/>
          </p:nvGrpSpPr>
          <p:grpSpPr>
            <a:xfrm>
              <a:off x="3290132" y="1047018"/>
              <a:ext cx="1297929" cy="223003"/>
              <a:chOff x="6760035" y="3079467"/>
              <a:chExt cx="2396914" cy="411825"/>
            </a:xfrm>
          </p:grpSpPr>
          <p:sp>
            <p:nvSpPr>
              <p:cNvPr id="4427" name="Google Shape;4427;p10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8" name="Google Shape;4428;p100"/>
              <p:cNvGrpSpPr/>
              <p:nvPr/>
            </p:nvGrpSpPr>
            <p:grpSpPr>
              <a:xfrm rot="10800000">
                <a:off x="6760035" y="3079467"/>
                <a:ext cx="92400" cy="411825"/>
                <a:chOff x="2070100" y="2563700"/>
                <a:chExt cx="92400" cy="411825"/>
              </a:xfrm>
            </p:grpSpPr>
            <p:cxnSp>
              <p:nvCxnSpPr>
                <p:cNvPr id="4429" name="Google Shape;4429;p10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30" name="Google Shape;4430;p10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31" name="Google Shape;4431;p100"/>
          <p:cNvGrpSpPr/>
          <p:nvPr/>
        </p:nvGrpSpPr>
        <p:grpSpPr>
          <a:xfrm>
            <a:off x="2147036" y="3575105"/>
            <a:ext cx="1086701" cy="799429"/>
            <a:chOff x="2183288" y="3555572"/>
            <a:chExt cx="1136241" cy="835873"/>
          </a:xfrm>
        </p:grpSpPr>
        <p:sp>
          <p:nvSpPr>
            <p:cNvPr id="4432" name="Google Shape;4432;p10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3" name="Google Shape;4433;p100"/>
            <p:cNvGrpSpPr/>
            <p:nvPr/>
          </p:nvGrpSpPr>
          <p:grpSpPr>
            <a:xfrm>
              <a:off x="2205895" y="3637269"/>
              <a:ext cx="1089848" cy="724993"/>
              <a:chOff x="2205895" y="3637269"/>
              <a:chExt cx="1089848" cy="724993"/>
            </a:xfrm>
          </p:grpSpPr>
          <p:sp>
            <p:nvSpPr>
              <p:cNvPr id="4434" name="Google Shape;4434;p10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0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0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0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0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0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0" name="Google Shape;4440;p10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1" name="Google Shape;4441;p10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42" name="Google Shape;4442;p100"/>
            <p:cNvGrpSpPr/>
            <p:nvPr/>
          </p:nvGrpSpPr>
          <p:grpSpPr>
            <a:xfrm>
              <a:off x="3173850" y="3779426"/>
              <a:ext cx="145679" cy="70048"/>
              <a:chOff x="3173850" y="3779426"/>
              <a:chExt cx="145679" cy="70048"/>
            </a:xfrm>
          </p:grpSpPr>
          <p:cxnSp>
            <p:nvCxnSpPr>
              <p:cNvPr id="4443" name="Google Shape;4443;p10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444" name="Google Shape;4444;p10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100"/>
            <p:cNvGrpSpPr/>
            <p:nvPr/>
          </p:nvGrpSpPr>
          <p:grpSpPr>
            <a:xfrm>
              <a:off x="2183288" y="4139483"/>
              <a:ext cx="145133" cy="70048"/>
              <a:chOff x="2183288" y="4139483"/>
              <a:chExt cx="145133" cy="70048"/>
            </a:xfrm>
          </p:grpSpPr>
          <p:cxnSp>
            <p:nvCxnSpPr>
              <p:cNvPr id="4446" name="Google Shape;4446;p10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447" name="Google Shape;4447;p10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8" name="Google Shape;4448;p10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9" name="Google Shape;4449;p10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50" name="Google Shape;4450;p100"/>
            <p:cNvGrpSpPr/>
            <p:nvPr/>
          </p:nvGrpSpPr>
          <p:grpSpPr>
            <a:xfrm>
              <a:off x="2943836" y="4268886"/>
              <a:ext cx="60717" cy="122559"/>
              <a:chOff x="2943836" y="4268886"/>
              <a:chExt cx="60717" cy="122559"/>
            </a:xfrm>
          </p:grpSpPr>
          <p:sp>
            <p:nvSpPr>
              <p:cNvPr id="4451" name="Google Shape;4451;p10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2" name="Google Shape;4452;p10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453" name="Google Shape;4453;p100"/>
          <p:cNvGrpSpPr/>
          <p:nvPr/>
        </p:nvGrpSpPr>
        <p:grpSpPr>
          <a:xfrm>
            <a:off x="3409981" y="1496104"/>
            <a:ext cx="1675870" cy="758251"/>
            <a:chOff x="3530532" y="1496185"/>
            <a:chExt cx="1562000" cy="706730"/>
          </a:xfrm>
        </p:grpSpPr>
        <p:cxnSp>
          <p:nvCxnSpPr>
            <p:cNvPr id="4454" name="Google Shape;4454;p10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455" name="Google Shape;4455;p100"/>
            <p:cNvGrpSpPr/>
            <p:nvPr/>
          </p:nvGrpSpPr>
          <p:grpSpPr>
            <a:xfrm>
              <a:off x="3530532" y="1496185"/>
              <a:ext cx="323430" cy="463587"/>
              <a:chOff x="3530532" y="1496185"/>
              <a:chExt cx="323430" cy="463587"/>
            </a:xfrm>
          </p:grpSpPr>
          <p:grpSp>
            <p:nvGrpSpPr>
              <p:cNvPr id="4456" name="Google Shape;4456;p100"/>
              <p:cNvGrpSpPr/>
              <p:nvPr/>
            </p:nvGrpSpPr>
            <p:grpSpPr>
              <a:xfrm>
                <a:off x="3567462" y="1496185"/>
                <a:ext cx="286500" cy="361376"/>
                <a:chOff x="3567462" y="1496185"/>
                <a:chExt cx="286500" cy="361376"/>
              </a:xfrm>
            </p:grpSpPr>
            <p:cxnSp>
              <p:nvCxnSpPr>
                <p:cNvPr id="4457" name="Google Shape;4457;p10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458" name="Google Shape;4458;p10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9" name="Google Shape;4459;p10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100"/>
            <p:cNvGrpSpPr/>
            <p:nvPr/>
          </p:nvGrpSpPr>
          <p:grpSpPr>
            <a:xfrm>
              <a:off x="3891569" y="1779209"/>
              <a:ext cx="323945" cy="423706"/>
              <a:chOff x="3891569" y="1779209"/>
              <a:chExt cx="323945" cy="423706"/>
            </a:xfrm>
          </p:grpSpPr>
          <p:grpSp>
            <p:nvGrpSpPr>
              <p:cNvPr id="4461" name="Google Shape;4461;p100"/>
              <p:cNvGrpSpPr/>
              <p:nvPr/>
            </p:nvGrpSpPr>
            <p:grpSpPr>
              <a:xfrm>
                <a:off x="3929014" y="1881638"/>
                <a:ext cx="286500" cy="321278"/>
                <a:chOff x="3929014" y="1881638"/>
                <a:chExt cx="286500" cy="321278"/>
              </a:xfrm>
            </p:grpSpPr>
            <p:cxnSp>
              <p:nvCxnSpPr>
                <p:cNvPr id="4462" name="Google Shape;4462;p10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463" name="Google Shape;4463;p10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4" name="Google Shape;4464;p10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100"/>
            <p:cNvGrpSpPr/>
            <p:nvPr/>
          </p:nvGrpSpPr>
          <p:grpSpPr>
            <a:xfrm>
              <a:off x="4252606" y="1496185"/>
              <a:ext cx="324721" cy="463587"/>
              <a:chOff x="4252606" y="1496185"/>
              <a:chExt cx="324721" cy="463587"/>
            </a:xfrm>
          </p:grpSpPr>
          <p:grpSp>
            <p:nvGrpSpPr>
              <p:cNvPr id="4466" name="Google Shape;4466;p100"/>
              <p:cNvGrpSpPr/>
              <p:nvPr/>
            </p:nvGrpSpPr>
            <p:grpSpPr>
              <a:xfrm>
                <a:off x="4290828" y="1496185"/>
                <a:ext cx="286500" cy="361376"/>
                <a:chOff x="4290828" y="1496185"/>
                <a:chExt cx="286500" cy="361376"/>
              </a:xfrm>
            </p:grpSpPr>
            <p:cxnSp>
              <p:nvCxnSpPr>
                <p:cNvPr id="4467" name="Google Shape;4467;p10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468" name="Google Shape;4468;p10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9" name="Google Shape;4469;p10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100"/>
            <p:cNvGrpSpPr/>
            <p:nvPr/>
          </p:nvGrpSpPr>
          <p:grpSpPr>
            <a:xfrm>
              <a:off x="4613643" y="1763716"/>
              <a:ext cx="325308" cy="439200"/>
              <a:chOff x="4613643" y="1763716"/>
              <a:chExt cx="325308" cy="439200"/>
            </a:xfrm>
          </p:grpSpPr>
          <p:grpSp>
            <p:nvGrpSpPr>
              <p:cNvPr id="4471" name="Google Shape;4471;p100"/>
              <p:cNvGrpSpPr/>
              <p:nvPr/>
            </p:nvGrpSpPr>
            <p:grpSpPr>
              <a:xfrm>
                <a:off x="4652451" y="1879538"/>
                <a:ext cx="286500" cy="323378"/>
                <a:chOff x="4652451" y="1879538"/>
                <a:chExt cx="286500" cy="323378"/>
              </a:xfrm>
            </p:grpSpPr>
            <p:cxnSp>
              <p:nvCxnSpPr>
                <p:cNvPr id="4472" name="Google Shape;4472;p10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473" name="Google Shape;4473;p10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4" name="Google Shape;4474;p10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5" name="Google Shape;4475;p100"/>
          <p:cNvGrpSpPr/>
          <p:nvPr/>
        </p:nvGrpSpPr>
        <p:grpSpPr>
          <a:xfrm>
            <a:off x="3421841" y="2349730"/>
            <a:ext cx="1652173" cy="391517"/>
            <a:chOff x="3512551" y="2358270"/>
            <a:chExt cx="1597383" cy="378533"/>
          </a:xfrm>
        </p:grpSpPr>
        <p:cxnSp>
          <p:nvCxnSpPr>
            <p:cNvPr id="4476" name="Google Shape;4476;p100"/>
            <p:cNvCxnSpPr>
              <a:stCxn id="4477" idx="6"/>
              <a:endCxn id="447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479" name="Google Shape;4479;p100"/>
            <p:cNvGrpSpPr/>
            <p:nvPr/>
          </p:nvGrpSpPr>
          <p:grpSpPr>
            <a:xfrm>
              <a:off x="3512551" y="2358270"/>
              <a:ext cx="225647" cy="307714"/>
              <a:chOff x="2182679" y="2004714"/>
              <a:chExt cx="792300" cy="1080458"/>
            </a:xfrm>
          </p:grpSpPr>
          <p:cxnSp>
            <p:nvCxnSpPr>
              <p:cNvPr id="4480" name="Google Shape;4480;p100"/>
              <p:cNvCxnSpPr>
                <a:stCxn id="4481"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477" name="Google Shape;4477;p10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0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2" name="Google Shape;4482;p100"/>
            <p:cNvGrpSpPr/>
            <p:nvPr/>
          </p:nvGrpSpPr>
          <p:grpSpPr>
            <a:xfrm>
              <a:off x="3969644" y="2440153"/>
              <a:ext cx="225853" cy="296651"/>
              <a:chOff x="3775710" y="1729289"/>
              <a:chExt cx="136500" cy="179289"/>
            </a:xfrm>
          </p:grpSpPr>
          <p:cxnSp>
            <p:nvCxnSpPr>
              <p:cNvPr id="4483" name="Google Shape;4483;p10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484" name="Google Shape;4484;p10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0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6" name="Google Shape;4486;p100"/>
            <p:cNvGrpSpPr/>
            <p:nvPr/>
          </p:nvGrpSpPr>
          <p:grpSpPr>
            <a:xfrm>
              <a:off x="4427051" y="2358270"/>
              <a:ext cx="225647" cy="307714"/>
              <a:chOff x="5393704" y="2004714"/>
              <a:chExt cx="792300" cy="1080458"/>
            </a:xfrm>
          </p:grpSpPr>
          <p:cxnSp>
            <p:nvCxnSpPr>
              <p:cNvPr id="4487" name="Google Shape;4487;p100"/>
              <p:cNvCxnSpPr>
                <a:stCxn id="4488"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489" name="Google Shape;4489;p10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0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0" name="Google Shape;4490;p100"/>
            <p:cNvGrpSpPr/>
            <p:nvPr/>
          </p:nvGrpSpPr>
          <p:grpSpPr>
            <a:xfrm>
              <a:off x="4884287" y="2440252"/>
              <a:ext cx="225647" cy="296532"/>
              <a:chOff x="6999166" y="2292572"/>
              <a:chExt cx="792300" cy="1041192"/>
            </a:xfrm>
          </p:grpSpPr>
          <p:cxnSp>
            <p:nvCxnSpPr>
              <p:cNvPr id="4491" name="Google Shape;4491;p10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478" name="Google Shape;4478;p10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0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3" name="Google Shape;4493;p100"/>
          <p:cNvGrpSpPr/>
          <p:nvPr/>
        </p:nvGrpSpPr>
        <p:grpSpPr>
          <a:xfrm>
            <a:off x="6842649" y="1185930"/>
            <a:ext cx="1581844" cy="732818"/>
            <a:chOff x="634175" y="2986275"/>
            <a:chExt cx="3147949" cy="1458344"/>
          </a:xfrm>
        </p:grpSpPr>
        <p:cxnSp>
          <p:nvCxnSpPr>
            <p:cNvPr id="4494" name="Google Shape;4494;p100"/>
            <p:cNvCxnSpPr>
              <a:stCxn id="4495" idx="4"/>
              <a:endCxn id="449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497" name="Google Shape;4497;p100"/>
            <p:cNvCxnSpPr>
              <a:stCxn id="4496" idx="0"/>
              <a:endCxn id="449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499" name="Google Shape;4499;p100"/>
            <p:cNvCxnSpPr>
              <a:stCxn id="4498" idx="4"/>
              <a:endCxn id="450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01" name="Google Shape;4501;p100"/>
            <p:cNvCxnSpPr>
              <a:stCxn id="4500" idx="0"/>
              <a:endCxn id="450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502" name="Google Shape;4502;p10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98" name="Google Shape;4498;p10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95" name="Google Shape;4495;p10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00" name="Google Shape;4500;p10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96" name="Google Shape;4496;p10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503" name="Google Shape;4503;p100"/>
          <p:cNvGrpSpPr/>
          <p:nvPr/>
        </p:nvGrpSpPr>
        <p:grpSpPr>
          <a:xfrm>
            <a:off x="3410364" y="2880240"/>
            <a:ext cx="1675128" cy="313674"/>
            <a:chOff x="998425" y="1182125"/>
            <a:chExt cx="1065400" cy="199500"/>
          </a:xfrm>
        </p:grpSpPr>
        <p:sp>
          <p:nvSpPr>
            <p:cNvPr id="4504" name="Google Shape;4504;p10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0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0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0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0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100"/>
          <p:cNvGrpSpPr/>
          <p:nvPr/>
        </p:nvGrpSpPr>
        <p:grpSpPr>
          <a:xfrm>
            <a:off x="3410363" y="3836206"/>
            <a:ext cx="1675129" cy="525345"/>
            <a:chOff x="5194708" y="3484366"/>
            <a:chExt cx="3148148" cy="987304"/>
          </a:xfrm>
        </p:grpSpPr>
        <p:grpSp>
          <p:nvGrpSpPr>
            <p:cNvPr id="4510" name="Google Shape;4510;p100"/>
            <p:cNvGrpSpPr/>
            <p:nvPr/>
          </p:nvGrpSpPr>
          <p:grpSpPr>
            <a:xfrm>
              <a:off x="7531521" y="3484366"/>
              <a:ext cx="811335" cy="987304"/>
              <a:chOff x="3379425" y="1617275"/>
              <a:chExt cx="1090650" cy="1327200"/>
            </a:xfrm>
          </p:grpSpPr>
          <p:sp>
            <p:nvSpPr>
              <p:cNvPr id="4511" name="Google Shape;4511;p10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0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0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4" name="Google Shape;4514;p100"/>
            <p:cNvGrpSpPr/>
            <p:nvPr/>
          </p:nvGrpSpPr>
          <p:grpSpPr>
            <a:xfrm>
              <a:off x="6752546" y="3484366"/>
              <a:ext cx="811428" cy="987304"/>
              <a:chOff x="2332275" y="1617275"/>
              <a:chExt cx="1090775" cy="1327200"/>
            </a:xfrm>
          </p:grpSpPr>
          <p:sp>
            <p:nvSpPr>
              <p:cNvPr id="4515" name="Google Shape;4515;p10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0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0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100"/>
            <p:cNvGrpSpPr/>
            <p:nvPr/>
          </p:nvGrpSpPr>
          <p:grpSpPr>
            <a:xfrm>
              <a:off x="5973664" y="3484366"/>
              <a:ext cx="811335" cy="987304"/>
              <a:chOff x="1285250" y="1617275"/>
              <a:chExt cx="1090650" cy="1327200"/>
            </a:xfrm>
          </p:grpSpPr>
          <p:sp>
            <p:nvSpPr>
              <p:cNvPr id="4519" name="Google Shape;4519;p10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0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0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2" name="Google Shape;4522;p100"/>
            <p:cNvGrpSpPr/>
            <p:nvPr/>
          </p:nvGrpSpPr>
          <p:grpSpPr>
            <a:xfrm>
              <a:off x="5194708" y="3484366"/>
              <a:ext cx="811409" cy="987304"/>
              <a:chOff x="238125" y="1617275"/>
              <a:chExt cx="1090750" cy="1327200"/>
            </a:xfrm>
          </p:grpSpPr>
          <p:sp>
            <p:nvSpPr>
              <p:cNvPr id="4523" name="Google Shape;4523;p10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0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0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6" name="Google Shape;4526;p100"/>
          <p:cNvGrpSpPr/>
          <p:nvPr/>
        </p:nvGrpSpPr>
        <p:grpSpPr>
          <a:xfrm>
            <a:off x="6844048" y="2482095"/>
            <a:ext cx="1579046" cy="522230"/>
            <a:chOff x="6853641" y="2534077"/>
            <a:chExt cx="1515545" cy="501229"/>
          </a:xfrm>
        </p:grpSpPr>
        <p:grpSp>
          <p:nvGrpSpPr>
            <p:cNvPr id="4527" name="Google Shape;4527;p100"/>
            <p:cNvGrpSpPr/>
            <p:nvPr/>
          </p:nvGrpSpPr>
          <p:grpSpPr>
            <a:xfrm>
              <a:off x="6853641" y="2618923"/>
              <a:ext cx="1515545" cy="324556"/>
              <a:chOff x="6853641" y="2618923"/>
              <a:chExt cx="1515545" cy="324556"/>
            </a:xfrm>
          </p:grpSpPr>
          <p:sp>
            <p:nvSpPr>
              <p:cNvPr id="4528" name="Google Shape;4528;p10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0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0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0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0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3" name="Google Shape;4533;p10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0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0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0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0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100"/>
          <p:cNvGrpSpPr/>
          <p:nvPr/>
        </p:nvGrpSpPr>
        <p:grpSpPr>
          <a:xfrm>
            <a:off x="3438940" y="3357136"/>
            <a:ext cx="1617976" cy="346616"/>
            <a:chOff x="1808063" y="4294338"/>
            <a:chExt cx="3370782" cy="721817"/>
          </a:xfrm>
        </p:grpSpPr>
        <p:sp>
          <p:nvSpPr>
            <p:cNvPr id="4539" name="Google Shape;4539;p10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0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0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0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0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0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0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0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0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0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100"/>
          <p:cNvGrpSpPr/>
          <p:nvPr/>
        </p:nvGrpSpPr>
        <p:grpSpPr>
          <a:xfrm>
            <a:off x="5264936" y="4023886"/>
            <a:ext cx="1417067" cy="350605"/>
            <a:chOff x="4234950" y="2101012"/>
            <a:chExt cx="4219974" cy="1044090"/>
          </a:xfrm>
        </p:grpSpPr>
        <p:sp>
          <p:nvSpPr>
            <p:cNvPr id="4550" name="Google Shape;4550;p10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0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0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0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0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0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0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0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0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0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0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0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0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0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0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0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100"/>
          <p:cNvGrpSpPr/>
          <p:nvPr/>
        </p:nvGrpSpPr>
        <p:grpSpPr>
          <a:xfrm>
            <a:off x="6840408" y="2014643"/>
            <a:ext cx="1586327" cy="371557"/>
            <a:chOff x="1247650" y="2075423"/>
            <a:chExt cx="6648477" cy="1557238"/>
          </a:xfrm>
        </p:grpSpPr>
        <p:sp>
          <p:nvSpPr>
            <p:cNvPr id="4567" name="Google Shape;4567;p10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0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0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0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0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0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100"/>
          <p:cNvGrpSpPr/>
          <p:nvPr/>
        </p:nvGrpSpPr>
        <p:grpSpPr>
          <a:xfrm>
            <a:off x="5271678" y="1167833"/>
            <a:ext cx="1415601" cy="1648533"/>
            <a:chOff x="1839112" y="2209163"/>
            <a:chExt cx="1918159" cy="2233784"/>
          </a:xfrm>
        </p:grpSpPr>
        <p:sp>
          <p:nvSpPr>
            <p:cNvPr id="4574" name="Google Shape;4574;p10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0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0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77" name="Google Shape;4577;p100"/>
            <p:cNvCxnSpPr>
              <a:stCxn id="4574" idx="6"/>
              <a:endCxn id="4575"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578" name="Google Shape;4578;p100"/>
            <p:cNvCxnSpPr>
              <a:stCxn id="4575" idx="4"/>
              <a:endCxn id="457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580" name="Google Shape;4580;p100"/>
            <p:cNvCxnSpPr>
              <a:stCxn id="4579" idx="6"/>
              <a:endCxn id="4576"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581" name="Google Shape;4581;p100"/>
            <p:cNvCxnSpPr>
              <a:stCxn id="4576" idx="4"/>
              <a:endCxn id="458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579" name="Google Shape;4579;p10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0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0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4" name="Google Shape;4584;p100"/>
            <p:cNvCxnSpPr>
              <a:endCxn id="458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585" name="Google Shape;4585;p100"/>
          <p:cNvGrpSpPr/>
          <p:nvPr/>
        </p:nvGrpSpPr>
        <p:grpSpPr>
          <a:xfrm>
            <a:off x="3428944" y="1185917"/>
            <a:ext cx="1637968" cy="154942"/>
            <a:chOff x="238125" y="2506075"/>
            <a:chExt cx="7115411" cy="673075"/>
          </a:xfrm>
        </p:grpSpPr>
        <p:sp>
          <p:nvSpPr>
            <p:cNvPr id="4586" name="Google Shape;4586;p10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0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0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0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0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1" name="Google Shape;4591;p100"/>
          <p:cNvGrpSpPr/>
          <p:nvPr/>
        </p:nvGrpSpPr>
        <p:grpSpPr>
          <a:xfrm>
            <a:off x="1969680" y="1500635"/>
            <a:ext cx="1262932" cy="785408"/>
            <a:chOff x="548861" y="389676"/>
            <a:chExt cx="3843371" cy="2390163"/>
          </a:xfrm>
        </p:grpSpPr>
        <p:cxnSp>
          <p:nvCxnSpPr>
            <p:cNvPr id="4592" name="Google Shape;4592;p10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93" name="Google Shape;4593;p10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94" name="Google Shape;4594;p10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95" name="Google Shape;4595;p10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596" name="Google Shape;4596;p10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597" name="Google Shape;4597;p10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8" name="Google Shape;4598;p10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599" name="Google Shape;4599;p10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0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0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0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0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10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100"/>
          <p:cNvGrpSpPr/>
          <p:nvPr/>
        </p:nvGrpSpPr>
        <p:grpSpPr>
          <a:xfrm>
            <a:off x="757812" y="2607512"/>
            <a:ext cx="1412054" cy="633562"/>
            <a:chOff x="1187400" y="2529299"/>
            <a:chExt cx="6769193" cy="2241903"/>
          </a:xfrm>
        </p:grpSpPr>
        <p:sp>
          <p:nvSpPr>
            <p:cNvPr id="4606" name="Google Shape;4606;p10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07" name="Google Shape;4607;p10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08" name="Google Shape;4608;p10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09" name="Google Shape;4609;p10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10" name="Google Shape;4610;p10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11" name="Google Shape;4611;p10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12" name="Google Shape;4612;p10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613" name="Google Shape;4613;p100"/>
            <p:cNvCxnSpPr>
              <a:stCxn id="4606" idx="2"/>
              <a:endCxn id="460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14" name="Google Shape;4614;p100"/>
            <p:cNvCxnSpPr>
              <a:stCxn id="4608" idx="0"/>
              <a:endCxn id="460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15" name="Google Shape;4615;p100"/>
            <p:cNvCxnSpPr>
              <a:stCxn id="4608" idx="2"/>
              <a:endCxn id="461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16" name="Google Shape;4616;p100"/>
            <p:cNvCxnSpPr>
              <a:stCxn id="4609" idx="0"/>
              <a:endCxn id="460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17" name="Google Shape;4617;p100"/>
            <p:cNvCxnSpPr>
              <a:stCxn id="4607" idx="2"/>
              <a:endCxn id="461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18" name="Google Shape;4618;p100"/>
            <p:cNvCxnSpPr>
              <a:stCxn id="4611" idx="0"/>
              <a:endCxn id="460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619" name="Google Shape;4619;p100"/>
          <p:cNvGrpSpPr/>
          <p:nvPr/>
        </p:nvGrpSpPr>
        <p:grpSpPr>
          <a:xfrm>
            <a:off x="6844058" y="3100221"/>
            <a:ext cx="1579035" cy="540873"/>
            <a:chOff x="6895650" y="3126697"/>
            <a:chExt cx="1436662" cy="492105"/>
          </a:xfrm>
        </p:grpSpPr>
        <p:sp>
          <p:nvSpPr>
            <p:cNvPr id="4620" name="Google Shape;4620;p10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0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0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0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0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5" name="Google Shape;4625;p100"/>
            <p:cNvGrpSpPr/>
            <p:nvPr/>
          </p:nvGrpSpPr>
          <p:grpSpPr>
            <a:xfrm>
              <a:off x="6995957" y="3335810"/>
              <a:ext cx="1230393" cy="71754"/>
              <a:chOff x="6995957" y="3287964"/>
              <a:chExt cx="1230393" cy="71754"/>
            </a:xfrm>
          </p:grpSpPr>
          <p:sp>
            <p:nvSpPr>
              <p:cNvPr id="4626" name="Google Shape;4626;p10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0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0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0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0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1" name="Google Shape;4631;p100"/>
          <p:cNvGrpSpPr/>
          <p:nvPr/>
        </p:nvGrpSpPr>
        <p:grpSpPr>
          <a:xfrm>
            <a:off x="6842640" y="3736984"/>
            <a:ext cx="1581862" cy="650625"/>
            <a:chOff x="6777990" y="3710194"/>
            <a:chExt cx="1646915" cy="677382"/>
          </a:xfrm>
        </p:grpSpPr>
        <p:grpSp>
          <p:nvGrpSpPr>
            <p:cNvPr id="4632" name="Google Shape;4632;p100"/>
            <p:cNvGrpSpPr/>
            <p:nvPr/>
          </p:nvGrpSpPr>
          <p:grpSpPr>
            <a:xfrm>
              <a:off x="6777990" y="3874492"/>
              <a:ext cx="411129" cy="513083"/>
              <a:chOff x="6777990" y="3874492"/>
              <a:chExt cx="411129" cy="513083"/>
            </a:xfrm>
          </p:grpSpPr>
          <p:cxnSp>
            <p:nvCxnSpPr>
              <p:cNvPr id="4633" name="Google Shape;4633;p10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34" name="Google Shape;4634;p10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100"/>
            <p:cNvGrpSpPr/>
            <p:nvPr/>
          </p:nvGrpSpPr>
          <p:grpSpPr>
            <a:xfrm>
              <a:off x="7188425" y="3710194"/>
              <a:ext cx="411123" cy="520535"/>
              <a:chOff x="7188425" y="3710194"/>
              <a:chExt cx="411123" cy="520535"/>
            </a:xfrm>
          </p:grpSpPr>
          <p:cxnSp>
            <p:nvCxnSpPr>
              <p:cNvPr id="4636" name="Google Shape;4636;p10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37" name="Google Shape;4637;p10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100"/>
            <p:cNvGrpSpPr/>
            <p:nvPr/>
          </p:nvGrpSpPr>
          <p:grpSpPr>
            <a:xfrm>
              <a:off x="7603341" y="3874492"/>
              <a:ext cx="411474" cy="513083"/>
              <a:chOff x="7603341" y="3874492"/>
              <a:chExt cx="411474" cy="513083"/>
            </a:xfrm>
          </p:grpSpPr>
          <p:cxnSp>
            <p:nvCxnSpPr>
              <p:cNvPr id="4639" name="Google Shape;4639;p10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40" name="Google Shape;4640;p10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100"/>
            <p:cNvGrpSpPr/>
            <p:nvPr/>
          </p:nvGrpSpPr>
          <p:grpSpPr>
            <a:xfrm>
              <a:off x="8013776" y="3722847"/>
              <a:ext cx="411129" cy="507881"/>
              <a:chOff x="8013776" y="3722847"/>
              <a:chExt cx="411129" cy="507881"/>
            </a:xfrm>
          </p:grpSpPr>
          <p:cxnSp>
            <p:nvCxnSpPr>
              <p:cNvPr id="4642" name="Google Shape;4642;p10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643" name="Google Shape;4643;p10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4" name="Google Shape;4644;p100"/>
          <p:cNvGrpSpPr/>
          <p:nvPr/>
        </p:nvGrpSpPr>
        <p:grpSpPr>
          <a:xfrm>
            <a:off x="5262155" y="2909824"/>
            <a:ext cx="1421889" cy="1020603"/>
            <a:chOff x="5190863" y="2824811"/>
            <a:chExt cx="1544860" cy="1108869"/>
          </a:xfrm>
        </p:grpSpPr>
        <p:grpSp>
          <p:nvGrpSpPr>
            <p:cNvPr id="4645" name="Google Shape;4645;p100"/>
            <p:cNvGrpSpPr/>
            <p:nvPr/>
          </p:nvGrpSpPr>
          <p:grpSpPr>
            <a:xfrm>
              <a:off x="5938695" y="3176919"/>
              <a:ext cx="685761" cy="404739"/>
              <a:chOff x="5938695" y="3176919"/>
              <a:chExt cx="685761" cy="404739"/>
            </a:xfrm>
          </p:grpSpPr>
          <p:grpSp>
            <p:nvGrpSpPr>
              <p:cNvPr id="4646" name="Google Shape;4646;p100"/>
              <p:cNvGrpSpPr/>
              <p:nvPr/>
            </p:nvGrpSpPr>
            <p:grpSpPr>
              <a:xfrm>
                <a:off x="5938695" y="3176919"/>
                <a:ext cx="685761" cy="404739"/>
                <a:chOff x="5938695" y="3176919"/>
                <a:chExt cx="685761" cy="404739"/>
              </a:xfrm>
            </p:grpSpPr>
            <p:sp>
              <p:nvSpPr>
                <p:cNvPr id="4647" name="Google Shape;4647;p10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0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9" name="Google Shape;4649;p10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100"/>
            <p:cNvGrpSpPr/>
            <p:nvPr/>
          </p:nvGrpSpPr>
          <p:grpSpPr>
            <a:xfrm>
              <a:off x="5305233" y="3176835"/>
              <a:ext cx="685971" cy="404655"/>
              <a:chOff x="5305233" y="3176835"/>
              <a:chExt cx="685971" cy="404655"/>
            </a:xfrm>
          </p:grpSpPr>
          <p:grpSp>
            <p:nvGrpSpPr>
              <p:cNvPr id="4651" name="Google Shape;4651;p100"/>
              <p:cNvGrpSpPr/>
              <p:nvPr/>
            </p:nvGrpSpPr>
            <p:grpSpPr>
              <a:xfrm>
                <a:off x="5305233" y="3176835"/>
                <a:ext cx="685971" cy="404655"/>
                <a:chOff x="5305233" y="3176835"/>
                <a:chExt cx="685971" cy="404655"/>
              </a:xfrm>
            </p:grpSpPr>
            <p:sp>
              <p:nvSpPr>
                <p:cNvPr id="4652" name="Google Shape;4652;p10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0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4" name="Google Shape;4654;p10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5" name="Google Shape;4655;p10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6" name="Google Shape;4656;p100"/>
            <p:cNvGrpSpPr/>
            <p:nvPr/>
          </p:nvGrpSpPr>
          <p:grpSpPr>
            <a:xfrm>
              <a:off x="5657361" y="2824811"/>
              <a:ext cx="1078361" cy="404655"/>
              <a:chOff x="5657361" y="2824811"/>
              <a:chExt cx="1078361" cy="404655"/>
            </a:xfrm>
          </p:grpSpPr>
          <p:grpSp>
            <p:nvGrpSpPr>
              <p:cNvPr id="4657" name="Google Shape;4657;p100"/>
              <p:cNvGrpSpPr/>
              <p:nvPr/>
            </p:nvGrpSpPr>
            <p:grpSpPr>
              <a:xfrm>
                <a:off x="5657361" y="2824811"/>
                <a:ext cx="1078361" cy="404655"/>
                <a:chOff x="5657361" y="2824811"/>
                <a:chExt cx="1078361" cy="404655"/>
              </a:xfrm>
            </p:grpSpPr>
            <p:grpSp>
              <p:nvGrpSpPr>
                <p:cNvPr id="4658" name="Google Shape;4658;p100"/>
                <p:cNvGrpSpPr/>
                <p:nvPr/>
              </p:nvGrpSpPr>
              <p:grpSpPr>
                <a:xfrm>
                  <a:off x="5938485" y="2824811"/>
                  <a:ext cx="797237" cy="404655"/>
                  <a:chOff x="5938485" y="2824811"/>
                  <a:chExt cx="797237" cy="404655"/>
                </a:xfrm>
              </p:grpSpPr>
              <p:sp>
                <p:nvSpPr>
                  <p:cNvPr id="4659" name="Google Shape;4659;p10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0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1" name="Google Shape;4661;p10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2" name="Google Shape;4662;p10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3" name="Google Shape;4663;p100"/>
            <p:cNvGrpSpPr/>
            <p:nvPr/>
          </p:nvGrpSpPr>
          <p:grpSpPr>
            <a:xfrm>
              <a:off x="5190863" y="3528942"/>
              <a:ext cx="1078026" cy="404739"/>
              <a:chOff x="5190863" y="3528942"/>
              <a:chExt cx="1078026" cy="404739"/>
            </a:xfrm>
          </p:grpSpPr>
          <p:sp>
            <p:nvSpPr>
              <p:cNvPr id="4664" name="Google Shape;4664;p10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5" name="Google Shape;4665;p100"/>
              <p:cNvGrpSpPr/>
              <p:nvPr/>
            </p:nvGrpSpPr>
            <p:grpSpPr>
              <a:xfrm>
                <a:off x="5190863" y="3528942"/>
                <a:ext cx="1078026" cy="404739"/>
                <a:chOff x="5190863" y="3528942"/>
                <a:chExt cx="1078026" cy="404739"/>
              </a:xfrm>
            </p:grpSpPr>
            <p:sp>
              <p:nvSpPr>
                <p:cNvPr id="4666" name="Google Shape;4666;p10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0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68" name="Google Shape;4668;p100"/>
          <p:cNvGrpSpPr/>
          <p:nvPr/>
        </p:nvGrpSpPr>
        <p:grpSpPr>
          <a:xfrm>
            <a:off x="728162" y="1474292"/>
            <a:ext cx="1086719" cy="879487"/>
            <a:chOff x="803162" y="1474292"/>
            <a:chExt cx="1086719" cy="879487"/>
          </a:xfrm>
        </p:grpSpPr>
        <p:grpSp>
          <p:nvGrpSpPr>
            <p:cNvPr id="4669" name="Google Shape;4669;p100"/>
            <p:cNvGrpSpPr/>
            <p:nvPr/>
          </p:nvGrpSpPr>
          <p:grpSpPr>
            <a:xfrm>
              <a:off x="803162" y="1625948"/>
              <a:ext cx="445856" cy="576579"/>
              <a:chOff x="803162" y="1625948"/>
              <a:chExt cx="445856" cy="576579"/>
            </a:xfrm>
          </p:grpSpPr>
          <p:sp>
            <p:nvSpPr>
              <p:cNvPr id="4670" name="Google Shape;4670;p10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1" name="Google Shape;4671;p100"/>
              <p:cNvGrpSpPr/>
              <p:nvPr/>
            </p:nvGrpSpPr>
            <p:grpSpPr>
              <a:xfrm>
                <a:off x="1056023" y="1625948"/>
                <a:ext cx="192995" cy="576579"/>
                <a:chOff x="1056023" y="1625948"/>
                <a:chExt cx="192995" cy="576579"/>
              </a:xfrm>
            </p:grpSpPr>
            <p:sp>
              <p:nvSpPr>
                <p:cNvPr id="4672" name="Google Shape;4672;p10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0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0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0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10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7" name="Google Shape;4677;p100"/>
            <p:cNvGrpSpPr/>
            <p:nvPr/>
          </p:nvGrpSpPr>
          <p:grpSpPr>
            <a:xfrm>
              <a:off x="1371406" y="1474292"/>
              <a:ext cx="518475" cy="879487"/>
              <a:chOff x="1398231" y="1474292"/>
              <a:chExt cx="518475" cy="879487"/>
            </a:xfrm>
          </p:grpSpPr>
          <p:grpSp>
            <p:nvGrpSpPr>
              <p:cNvPr id="4678" name="Google Shape;4678;p100"/>
              <p:cNvGrpSpPr/>
              <p:nvPr/>
            </p:nvGrpSpPr>
            <p:grpSpPr>
              <a:xfrm>
                <a:off x="1398231" y="1474292"/>
                <a:ext cx="518475" cy="341643"/>
                <a:chOff x="1398231" y="1474292"/>
                <a:chExt cx="518475" cy="341643"/>
              </a:xfrm>
            </p:grpSpPr>
            <p:sp>
              <p:nvSpPr>
                <p:cNvPr id="4679" name="Google Shape;4679;p10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0" name="Google Shape;4680;p100"/>
                <p:cNvGrpSpPr/>
                <p:nvPr/>
              </p:nvGrpSpPr>
              <p:grpSpPr>
                <a:xfrm>
                  <a:off x="1616453" y="1474292"/>
                  <a:ext cx="300253" cy="341643"/>
                  <a:chOff x="1616453" y="1475379"/>
                  <a:chExt cx="300253" cy="341643"/>
                </a:xfrm>
              </p:grpSpPr>
              <p:sp>
                <p:nvSpPr>
                  <p:cNvPr id="4681" name="Google Shape;4681;p10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0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10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0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0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0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0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8" name="Google Shape;4688;p100"/>
                  <p:cNvGrpSpPr/>
                  <p:nvPr/>
                </p:nvGrpSpPr>
                <p:grpSpPr>
                  <a:xfrm>
                    <a:off x="1839639" y="1475379"/>
                    <a:ext cx="77067" cy="341643"/>
                    <a:chOff x="1839639" y="1475379"/>
                    <a:chExt cx="77067" cy="341643"/>
                  </a:xfrm>
                </p:grpSpPr>
                <p:sp>
                  <p:nvSpPr>
                    <p:cNvPr id="4689" name="Google Shape;4689;p10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0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91" name="Google Shape;4691;p100"/>
              <p:cNvGrpSpPr/>
              <p:nvPr/>
            </p:nvGrpSpPr>
            <p:grpSpPr>
              <a:xfrm>
                <a:off x="1398451" y="2012951"/>
                <a:ext cx="518255" cy="340828"/>
                <a:chOff x="1398451" y="2012951"/>
                <a:chExt cx="518255" cy="340828"/>
              </a:xfrm>
            </p:grpSpPr>
            <p:sp>
              <p:nvSpPr>
                <p:cNvPr id="4692" name="Google Shape;4692;p10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3" name="Google Shape;4693;p100"/>
                <p:cNvGrpSpPr/>
                <p:nvPr/>
              </p:nvGrpSpPr>
              <p:grpSpPr>
                <a:xfrm>
                  <a:off x="1616453" y="2012951"/>
                  <a:ext cx="300253" cy="340828"/>
                  <a:chOff x="1616453" y="2013538"/>
                  <a:chExt cx="300253" cy="340828"/>
                </a:xfrm>
              </p:grpSpPr>
              <p:sp>
                <p:nvSpPr>
                  <p:cNvPr id="4694" name="Google Shape;4694;p10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0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0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0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0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0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10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1" name="Google Shape;4701;p100"/>
                  <p:cNvGrpSpPr/>
                  <p:nvPr/>
                </p:nvGrpSpPr>
                <p:grpSpPr>
                  <a:xfrm>
                    <a:off x="1839639" y="2013538"/>
                    <a:ext cx="77067" cy="340828"/>
                    <a:chOff x="1839639" y="2013538"/>
                    <a:chExt cx="77067" cy="340828"/>
                  </a:xfrm>
                </p:grpSpPr>
                <p:sp>
                  <p:nvSpPr>
                    <p:cNvPr id="4702" name="Google Shape;4702;p10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10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04" name="Google Shape;4704;p100"/>
          <p:cNvGrpSpPr/>
          <p:nvPr/>
        </p:nvGrpSpPr>
        <p:grpSpPr>
          <a:xfrm>
            <a:off x="724986" y="3605478"/>
            <a:ext cx="1368681" cy="682918"/>
            <a:chOff x="724986" y="3605478"/>
            <a:chExt cx="1368681" cy="682918"/>
          </a:xfrm>
        </p:grpSpPr>
        <p:grpSp>
          <p:nvGrpSpPr>
            <p:cNvPr id="4705" name="Google Shape;4705;p100"/>
            <p:cNvGrpSpPr/>
            <p:nvPr/>
          </p:nvGrpSpPr>
          <p:grpSpPr>
            <a:xfrm>
              <a:off x="1289102" y="3823629"/>
              <a:ext cx="240442" cy="250435"/>
              <a:chOff x="-165066" y="3843615"/>
              <a:chExt cx="221259" cy="230455"/>
            </a:xfrm>
          </p:grpSpPr>
          <p:sp>
            <p:nvSpPr>
              <p:cNvPr id="4706" name="Google Shape;4706;p10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0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0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0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10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0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0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0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0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10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10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0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0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0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0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0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10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0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0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0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100"/>
            <p:cNvGrpSpPr/>
            <p:nvPr/>
          </p:nvGrpSpPr>
          <p:grpSpPr>
            <a:xfrm>
              <a:off x="724986" y="3605478"/>
              <a:ext cx="1368681" cy="682918"/>
              <a:chOff x="724986" y="3605478"/>
              <a:chExt cx="1368681" cy="682918"/>
            </a:xfrm>
          </p:grpSpPr>
          <p:grpSp>
            <p:nvGrpSpPr>
              <p:cNvPr id="4727" name="Google Shape;4727;p100"/>
              <p:cNvGrpSpPr/>
              <p:nvPr/>
            </p:nvGrpSpPr>
            <p:grpSpPr>
              <a:xfrm>
                <a:off x="1498221" y="4047614"/>
                <a:ext cx="529172" cy="240783"/>
                <a:chOff x="1498221" y="4047614"/>
                <a:chExt cx="529172" cy="240783"/>
              </a:xfrm>
            </p:grpSpPr>
            <p:grpSp>
              <p:nvGrpSpPr>
                <p:cNvPr id="4728" name="Google Shape;4728;p100"/>
                <p:cNvGrpSpPr/>
                <p:nvPr/>
              </p:nvGrpSpPr>
              <p:grpSpPr>
                <a:xfrm>
                  <a:off x="1826655" y="4224370"/>
                  <a:ext cx="200738" cy="25631"/>
                  <a:chOff x="1826655" y="4224370"/>
                  <a:chExt cx="200738" cy="25631"/>
                </a:xfrm>
              </p:grpSpPr>
              <p:sp>
                <p:nvSpPr>
                  <p:cNvPr id="4729" name="Google Shape;4729;p10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0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1" name="Google Shape;4731;p100"/>
                <p:cNvGrpSpPr/>
                <p:nvPr/>
              </p:nvGrpSpPr>
              <p:grpSpPr>
                <a:xfrm>
                  <a:off x="1498221" y="4047614"/>
                  <a:ext cx="328444" cy="240783"/>
                  <a:chOff x="1498221" y="4047614"/>
                  <a:chExt cx="328444" cy="240783"/>
                </a:xfrm>
              </p:grpSpPr>
              <p:sp>
                <p:nvSpPr>
                  <p:cNvPr id="4732" name="Google Shape;4732;p10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3" name="Google Shape;4733;p100"/>
                  <p:cNvGrpSpPr/>
                  <p:nvPr/>
                </p:nvGrpSpPr>
                <p:grpSpPr>
                  <a:xfrm>
                    <a:off x="1498221" y="4047614"/>
                    <a:ext cx="150566" cy="190416"/>
                    <a:chOff x="1498221" y="4047614"/>
                    <a:chExt cx="150566" cy="190416"/>
                  </a:xfrm>
                </p:grpSpPr>
                <p:sp>
                  <p:nvSpPr>
                    <p:cNvPr id="4734" name="Google Shape;4734;p10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0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36" name="Google Shape;4736;p100"/>
              <p:cNvGrpSpPr/>
              <p:nvPr/>
            </p:nvGrpSpPr>
            <p:grpSpPr>
              <a:xfrm>
                <a:off x="1560718" y="3800594"/>
                <a:ext cx="532948" cy="302090"/>
                <a:chOff x="1560718" y="3800594"/>
                <a:chExt cx="532948" cy="302090"/>
              </a:xfrm>
            </p:grpSpPr>
            <p:grpSp>
              <p:nvGrpSpPr>
                <p:cNvPr id="4737" name="Google Shape;4737;p100"/>
                <p:cNvGrpSpPr/>
                <p:nvPr/>
              </p:nvGrpSpPr>
              <p:grpSpPr>
                <a:xfrm>
                  <a:off x="1912179" y="3827344"/>
                  <a:ext cx="181487" cy="25631"/>
                  <a:chOff x="1912179" y="3827344"/>
                  <a:chExt cx="181487" cy="25631"/>
                </a:xfrm>
              </p:grpSpPr>
              <p:sp>
                <p:nvSpPr>
                  <p:cNvPr id="4738" name="Google Shape;4738;p10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10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100"/>
                <p:cNvGrpSpPr/>
                <p:nvPr/>
              </p:nvGrpSpPr>
              <p:grpSpPr>
                <a:xfrm>
                  <a:off x="1912179" y="4044505"/>
                  <a:ext cx="181487" cy="25622"/>
                  <a:chOff x="1912179" y="4044506"/>
                  <a:chExt cx="181487" cy="25622"/>
                </a:xfrm>
              </p:grpSpPr>
              <p:sp>
                <p:nvSpPr>
                  <p:cNvPr id="4741" name="Google Shape;4741;p10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0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100"/>
                <p:cNvGrpSpPr/>
                <p:nvPr/>
              </p:nvGrpSpPr>
              <p:grpSpPr>
                <a:xfrm>
                  <a:off x="1560718" y="3800594"/>
                  <a:ext cx="351472" cy="302090"/>
                  <a:chOff x="1560718" y="3800594"/>
                  <a:chExt cx="351472" cy="302090"/>
                </a:xfrm>
              </p:grpSpPr>
              <p:grpSp>
                <p:nvGrpSpPr>
                  <p:cNvPr id="4744" name="Google Shape;4744;p100"/>
                  <p:cNvGrpSpPr/>
                  <p:nvPr/>
                </p:nvGrpSpPr>
                <p:grpSpPr>
                  <a:xfrm>
                    <a:off x="1560718" y="3842857"/>
                    <a:ext cx="173586" cy="217131"/>
                    <a:chOff x="1560718" y="3842857"/>
                    <a:chExt cx="173586" cy="217131"/>
                  </a:xfrm>
                </p:grpSpPr>
                <p:sp>
                  <p:nvSpPr>
                    <p:cNvPr id="4745" name="Google Shape;4745;p10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0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0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8" name="Google Shape;4748;p10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0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50" name="Google Shape;4750;p10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1" name="Google Shape;4751;p100"/>
              <p:cNvGrpSpPr/>
              <p:nvPr/>
            </p:nvGrpSpPr>
            <p:grpSpPr>
              <a:xfrm>
                <a:off x="785350" y="3605478"/>
                <a:ext cx="535311" cy="249245"/>
                <a:chOff x="785350" y="3605478"/>
                <a:chExt cx="535311" cy="249245"/>
              </a:xfrm>
            </p:grpSpPr>
            <p:grpSp>
              <p:nvGrpSpPr>
                <p:cNvPr id="4752" name="Google Shape;4752;p100"/>
                <p:cNvGrpSpPr/>
                <p:nvPr/>
              </p:nvGrpSpPr>
              <p:grpSpPr>
                <a:xfrm>
                  <a:off x="785350" y="3605478"/>
                  <a:ext cx="376191" cy="102736"/>
                  <a:chOff x="785350" y="3605478"/>
                  <a:chExt cx="376191" cy="102736"/>
                </a:xfrm>
              </p:grpSpPr>
              <p:sp>
                <p:nvSpPr>
                  <p:cNvPr id="4753" name="Google Shape;4753;p10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0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0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100"/>
                <p:cNvGrpSpPr/>
                <p:nvPr/>
              </p:nvGrpSpPr>
              <p:grpSpPr>
                <a:xfrm>
                  <a:off x="1161530" y="3655851"/>
                  <a:ext cx="159131" cy="198872"/>
                  <a:chOff x="1161530" y="3655851"/>
                  <a:chExt cx="159131" cy="198872"/>
                </a:xfrm>
              </p:grpSpPr>
              <p:sp>
                <p:nvSpPr>
                  <p:cNvPr id="4757" name="Google Shape;4757;p10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0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9" name="Google Shape;4759;p100"/>
              <p:cNvGrpSpPr/>
              <p:nvPr/>
            </p:nvGrpSpPr>
            <p:grpSpPr>
              <a:xfrm>
                <a:off x="785350" y="4047614"/>
                <a:ext cx="535311" cy="240783"/>
                <a:chOff x="785350" y="4047614"/>
                <a:chExt cx="535311" cy="240783"/>
              </a:xfrm>
            </p:grpSpPr>
            <p:grpSp>
              <p:nvGrpSpPr>
                <p:cNvPr id="4760" name="Google Shape;4760;p100"/>
                <p:cNvGrpSpPr/>
                <p:nvPr/>
              </p:nvGrpSpPr>
              <p:grpSpPr>
                <a:xfrm>
                  <a:off x="1161636" y="4047614"/>
                  <a:ext cx="159025" cy="190415"/>
                  <a:chOff x="1161636" y="4047614"/>
                  <a:chExt cx="159025" cy="190415"/>
                </a:xfrm>
              </p:grpSpPr>
              <p:sp>
                <p:nvSpPr>
                  <p:cNvPr id="4761" name="Google Shape;4761;p10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10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100"/>
                <p:cNvGrpSpPr/>
                <p:nvPr/>
              </p:nvGrpSpPr>
              <p:grpSpPr>
                <a:xfrm>
                  <a:off x="785350" y="4185661"/>
                  <a:ext cx="376191" cy="102736"/>
                  <a:chOff x="785350" y="4185661"/>
                  <a:chExt cx="376191" cy="102736"/>
                </a:xfrm>
              </p:grpSpPr>
              <p:sp>
                <p:nvSpPr>
                  <p:cNvPr id="4764" name="Google Shape;4764;p10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10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0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7" name="Google Shape;4767;p100"/>
              <p:cNvGrpSpPr/>
              <p:nvPr/>
            </p:nvGrpSpPr>
            <p:grpSpPr>
              <a:xfrm>
                <a:off x="1501054" y="3605478"/>
                <a:ext cx="526340" cy="249240"/>
                <a:chOff x="1501054" y="3605478"/>
                <a:chExt cx="526340" cy="249240"/>
              </a:xfrm>
            </p:grpSpPr>
            <p:grpSp>
              <p:nvGrpSpPr>
                <p:cNvPr id="4768" name="Google Shape;4768;p100"/>
                <p:cNvGrpSpPr/>
                <p:nvPr/>
              </p:nvGrpSpPr>
              <p:grpSpPr>
                <a:xfrm>
                  <a:off x="1834208" y="3643867"/>
                  <a:ext cx="193185" cy="25622"/>
                  <a:chOff x="1834208" y="3643867"/>
                  <a:chExt cx="193185" cy="25622"/>
                </a:xfrm>
              </p:grpSpPr>
              <p:sp>
                <p:nvSpPr>
                  <p:cNvPr id="4769" name="Google Shape;4769;p10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10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100"/>
                <p:cNvGrpSpPr/>
                <p:nvPr/>
              </p:nvGrpSpPr>
              <p:grpSpPr>
                <a:xfrm>
                  <a:off x="1501054" y="3605478"/>
                  <a:ext cx="333165" cy="249240"/>
                  <a:chOff x="1501054" y="3605478"/>
                  <a:chExt cx="333165" cy="249240"/>
                </a:xfrm>
              </p:grpSpPr>
              <p:sp>
                <p:nvSpPr>
                  <p:cNvPr id="4772" name="Google Shape;4772;p10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3" name="Google Shape;4773;p100"/>
                  <p:cNvGrpSpPr/>
                  <p:nvPr/>
                </p:nvGrpSpPr>
                <p:grpSpPr>
                  <a:xfrm>
                    <a:off x="1501054" y="3655851"/>
                    <a:ext cx="155286" cy="198867"/>
                    <a:chOff x="1501054" y="3655851"/>
                    <a:chExt cx="155286" cy="198867"/>
                  </a:xfrm>
                </p:grpSpPr>
                <p:sp>
                  <p:nvSpPr>
                    <p:cNvPr id="4774" name="Google Shape;4774;p10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0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76" name="Google Shape;4776;p100"/>
              <p:cNvGrpSpPr/>
              <p:nvPr/>
            </p:nvGrpSpPr>
            <p:grpSpPr>
              <a:xfrm>
                <a:off x="724986" y="3800594"/>
                <a:ext cx="532950" cy="302090"/>
                <a:chOff x="724986" y="3800594"/>
                <a:chExt cx="532950" cy="302090"/>
              </a:xfrm>
            </p:grpSpPr>
            <p:grpSp>
              <p:nvGrpSpPr>
                <p:cNvPr id="4777" name="Google Shape;4777;p100"/>
                <p:cNvGrpSpPr/>
                <p:nvPr/>
              </p:nvGrpSpPr>
              <p:grpSpPr>
                <a:xfrm>
                  <a:off x="724986" y="4044367"/>
                  <a:ext cx="181314" cy="25626"/>
                  <a:chOff x="724986" y="4044367"/>
                  <a:chExt cx="181314" cy="25626"/>
                </a:xfrm>
              </p:grpSpPr>
              <p:sp>
                <p:nvSpPr>
                  <p:cNvPr id="4778" name="Google Shape;4778;p10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0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100"/>
                <p:cNvGrpSpPr/>
                <p:nvPr/>
              </p:nvGrpSpPr>
              <p:grpSpPr>
                <a:xfrm>
                  <a:off x="906290" y="3800594"/>
                  <a:ext cx="351646" cy="302090"/>
                  <a:chOff x="906290" y="3800594"/>
                  <a:chExt cx="351646" cy="302090"/>
                </a:xfrm>
              </p:grpSpPr>
              <p:grpSp>
                <p:nvGrpSpPr>
                  <p:cNvPr id="4781" name="Google Shape;4781;p100"/>
                  <p:cNvGrpSpPr/>
                  <p:nvPr/>
                </p:nvGrpSpPr>
                <p:grpSpPr>
                  <a:xfrm>
                    <a:off x="1084172" y="3842857"/>
                    <a:ext cx="173764" cy="217131"/>
                    <a:chOff x="1084172" y="3842857"/>
                    <a:chExt cx="173764" cy="217131"/>
                  </a:xfrm>
                </p:grpSpPr>
                <p:grpSp>
                  <p:nvGrpSpPr>
                    <p:cNvPr id="4782" name="Google Shape;4782;p100"/>
                    <p:cNvGrpSpPr/>
                    <p:nvPr/>
                  </p:nvGrpSpPr>
                  <p:grpSpPr>
                    <a:xfrm>
                      <a:off x="1156862" y="3936509"/>
                      <a:ext cx="101073" cy="25622"/>
                      <a:chOff x="1156862" y="3936509"/>
                      <a:chExt cx="101073" cy="25622"/>
                    </a:xfrm>
                  </p:grpSpPr>
                  <p:sp>
                    <p:nvSpPr>
                      <p:cNvPr id="4783" name="Google Shape;4783;p10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0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5" name="Google Shape;4785;p10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6" name="Google Shape;4786;p10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0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100"/>
                <p:cNvGrpSpPr/>
                <p:nvPr/>
              </p:nvGrpSpPr>
              <p:grpSpPr>
                <a:xfrm>
                  <a:off x="724986" y="3830189"/>
                  <a:ext cx="189533" cy="25626"/>
                  <a:chOff x="724986" y="3830189"/>
                  <a:chExt cx="189533" cy="25626"/>
                </a:xfrm>
              </p:grpSpPr>
              <p:sp>
                <p:nvSpPr>
                  <p:cNvPr id="4789" name="Google Shape;4789;p10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0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791" name="Google Shape;4791;p100"/>
          <p:cNvGrpSpPr/>
          <p:nvPr/>
        </p:nvGrpSpPr>
        <p:grpSpPr>
          <a:xfrm>
            <a:off x="2253298" y="2455640"/>
            <a:ext cx="948701" cy="935378"/>
            <a:chOff x="2253298" y="2428317"/>
            <a:chExt cx="948701" cy="935378"/>
          </a:xfrm>
        </p:grpSpPr>
        <p:sp>
          <p:nvSpPr>
            <p:cNvPr id="4792" name="Google Shape;4792;p10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10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0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0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0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0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0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10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0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0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0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0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0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0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10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0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0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0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0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0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0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0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0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0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0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0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0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0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0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10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0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10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10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8" name="Shape 4828"/>
        <p:cNvGrpSpPr/>
        <p:nvPr/>
      </p:nvGrpSpPr>
      <p:grpSpPr>
        <a:xfrm>
          <a:off x="0" y="0"/>
          <a:ext cx="0" cy="0"/>
          <a:chOff x="0" y="0"/>
          <a:chExt cx="0" cy="0"/>
        </a:xfrm>
      </p:grpSpPr>
      <p:grpSp>
        <p:nvGrpSpPr>
          <p:cNvPr id="4829" name="Google Shape;4829;p101"/>
          <p:cNvGrpSpPr/>
          <p:nvPr/>
        </p:nvGrpSpPr>
        <p:grpSpPr>
          <a:xfrm>
            <a:off x="3353582" y="1145627"/>
            <a:ext cx="2363393" cy="1017867"/>
            <a:chOff x="3292400" y="1219146"/>
            <a:chExt cx="2615240" cy="1110239"/>
          </a:xfrm>
        </p:grpSpPr>
        <p:sp>
          <p:nvSpPr>
            <p:cNvPr id="4830" name="Google Shape;4830;p10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831" name="Google Shape;4831;p10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32" name="Google Shape;4832;p10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833" name="Google Shape;4833;p10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834" name="Google Shape;4834;p10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835" name="Google Shape;4835;p10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836" name="Google Shape;4836;p10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837" name="Google Shape;4837;p10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838" name="Google Shape;4838;p10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839" name="Google Shape;4839;p10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840" name="Google Shape;4840;p10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41" name="Google Shape;4841;p10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842" name="Google Shape;4842;p10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43" name="Google Shape;4843;p10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844" name="Google Shape;4844;p101"/>
            <p:cNvGrpSpPr/>
            <p:nvPr/>
          </p:nvGrpSpPr>
          <p:grpSpPr>
            <a:xfrm>
              <a:off x="3748438" y="1378608"/>
              <a:ext cx="2159202" cy="903971"/>
              <a:chOff x="1683525" y="2179850"/>
              <a:chExt cx="4519050" cy="2134525"/>
            </a:xfrm>
          </p:grpSpPr>
          <p:sp>
            <p:nvSpPr>
              <p:cNvPr id="4845" name="Google Shape;4845;p10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46" name="Google Shape;4846;p10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47" name="Google Shape;4847;p10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48" name="Google Shape;4848;p10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49" name="Google Shape;4849;p10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50" name="Google Shape;4850;p10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51" name="Google Shape;4851;p10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52" name="Google Shape;4852;p10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53" name="Google Shape;4853;p10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54" name="Google Shape;4854;p10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55" name="Google Shape;4855;p10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56" name="Google Shape;4856;p10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857" name="Google Shape;4857;p101"/>
          <p:cNvGraphicFramePr/>
          <p:nvPr/>
        </p:nvGraphicFramePr>
        <p:xfrm>
          <a:off x="5949675" y="2323100"/>
          <a:ext cx="3000000" cy="3000000"/>
        </p:xfrm>
        <a:graphic>
          <a:graphicData uri="http://schemas.openxmlformats.org/drawingml/2006/table">
            <a:tbl>
              <a:tblPr>
                <a:noFill/>
                <a:tableStyleId>{FFF4AEF8-A210-4C28-B819-FFA12939AB6F}</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858" name="Google Shape;4858;p101"/>
          <p:cNvGrpSpPr/>
          <p:nvPr/>
        </p:nvGrpSpPr>
        <p:grpSpPr>
          <a:xfrm>
            <a:off x="5926924" y="3381697"/>
            <a:ext cx="2519825" cy="1001454"/>
            <a:chOff x="1906114" y="789980"/>
            <a:chExt cx="1487676" cy="606868"/>
          </a:xfrm>
        </p:grpSpPr>
        <p:cxnSp>
          <p:nvCxnSpPr>
            <p:cNvPr id="4859" name="Google Shape;4859;p10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860" name="Google Shape;4860;p10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861" name="Google Shape;4861;p10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862" name="Google Shape;4862;p101"/>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863" name="Google Shape;4863;p101"/>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864" name="Google Shape;4864;p101"/>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865" name="Google Shape;4865;p101"/>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866" name="Google Shape;4866;p10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0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0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0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0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10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01"/>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873" name="Google Shape;4873;p101"/>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874" name="Google Shape;4874;p101"/>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875" name="Google Shape;4875;p10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101"/>
          <p:cNvGrpSpPr/>
          <p:nvPr/>
        </p:nvGrpSpPr>
        <p:grpSpPr>
          <a:xfrm>
            <a:off x="726399" y="1190655"/>
            <a:ext cx="2394370" cy="976502"/>
            <a:chOff x="749309" y="1112739"/>
            <a:chExt cx="2371603" cy="976502"/>
          </a:xfrm>
        </p:grpSpPr>
        <p:sp>
          <p:nvSpPr>
            <p:cNvPr id="4877" name="Google Shape;4877;p10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0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0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0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0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0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0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0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0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0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0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0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0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0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0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0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0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0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0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0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0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0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0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0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0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0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0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0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0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0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0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0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909" name="Google Shape;4909;p101"/>
          <p:cNvGraphicFramePr/>
          <p:nvPr/>
        </p:nvGraphicFramePr>
        <p:xfrm>
          <a:off x="5949700" y="1188950"/>
          <a:ext cx="3000000" cy="3000000"/>
        </p:xfrm>
        <a:graphic>
          <a:graphicData uri="http://schemas.openxmlformats.org/drawingml/2006/table">
            <a:tbl>
              <a:tblPr>
                <a:noFill/>
                <a:tableStyleId>{FFF4AEF8-A210-4C28-B819-FFA12939AB6F}</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910" name="Google Shape;4910;p101"/>
          <p:cNvGraphicFramePr/>
          <p:nvPr/>
        </p:nvGraphicFramePr>
        <p:xfrm>
          <a:off x="3356413" y="2323100"/>
          <a:ext cx="3000000" cy="3000000"/>
        </p:xfrm>
        <a:graphic>
          <a:graphicData uri="http://schemas.openxmlformats.org/drawingml/2006/table">
            <a:tbl>
              <a:tblPr>
                <a:noFill/>
                <a:tableStyleId>{FFF4AEF8-A210-4C28-B819-FFA12939AB6F}</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11" name="Google Shape;4911;p101"/>
          <p:cNvGrpSpPr/>
          <p:nvPr/>
        </p:nvGrpSpPr>
        <p:grpSpPr>
          <a:xfrm>
            <a:off x="4100342" y="2709743"/>
            <a:ext cx="1517436" cy="74460"/>
            <a:chOff x="3980086" y="2804397"/>
            <a:chExt cx="1227600" cy="66900"/>
          </a:xfrm>
        </p:grpSpPr>
        <p:sp>
          <p:nvSpPr>
            <p:cNvPr id="4912" name="Google Shape;4912;p10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0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4" name="Google Shape;4914;p101"/>
          <p:cNvGrpSpPr/>
          <p:nvPr/>
        </p:nvGrpSpPr>
        <p:grpSpPr>
          <a:xfrm>
            <a:off x="4725406" y="3002330"/>
            <a:ext cx="892956" cy="74460"/>
            <a:chOff x="3980086" y="2804397"/>
            <a:chExt cx="1227600" cy="66900"/>
          </a:xfrm>
        </p:grpSpPr>
        <p:sp>
          <p:nvSpPr>
            <p:cNvPr id="4915" name="Google Shape;4915;p10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0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7" name="Google Shape;4917;p101"/>
          <p:cNvGrpSpPr/>
          <p:nvPr/>
        </p:nvGrpSpPr>
        <p:grpSpPr>
          <a:xfrm>
            <a:off x="3358498" y="3361213"/>
            <a:ext cx="2363244" cy="1005943"/>
            <a:chOff x="3358415" y="3361302"/>
            <a:chExt cx="2363244" cy="1024695"/>
          </a:xfrm>
        </p:grpSpPr>
        <p:grpSp>
          <p:nvGrpSpPr>
            <p:cNvPr id="4918" name="Google Shape;4918;p101"/>
            <p:cNvGrpSpPr/>
            <p:nvPr/>
          </p:nvGrpSpPr>
          <p:grpSpPr>
            <a:xfrm>
              <a:off x="3358415" y="3361302"/>
              <a:ext cx="441300" cy="1024695"/>
              <a:chOff x="3358415" y="3361302"/>
              <a:chExt cx="441300" cy="1024695"/>
            </a:xfrm>
          </p:grpSpPr>
          <p:sp>
            <p:nvSpPr>
              <p:cNvPr id="4919" name="Google Shape;4919;p10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0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0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0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0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0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101"/>
            <p:cNvGrpSpPr/>
            <p:nvPr/>
          </p:nvGrpSpPr>
          <p:grpSpPr>
            <a:xfrm>
              <a:off x="3838901" y="3361302"/>
              <a:ext cx="441300" cy="1024695"/>
              <a:chOff x="3838901" y="3361302"/>
              <a:chExt cx="441300" cy="1024695"/>
            </a:xfrm>
          </p:grpSpPr>
          <p:sp>
            <p:nvSpPr>
              <p:cNvPr id="4926" name="Google Shape;4926;p10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0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0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0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0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0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101"/>
            <p:cNvGrpSpPr/>
            <p:nvPr/>
          </p:nvGrpSpPr>
          <p:grpSpPr>
            <a:xfrm>
              <a:off x="4319387" y="3361302"/>
              <a:ext cx="441300" cy="1024695"/>
              <a:chOff x="4319387" y="3361302"/>
              <a:chExt cx="441300" cy="1024695"/>
            </a:xfrm>
          </p:grpSpPr>
          <p:sp>
            <p:nvSpPr>
              <p:cNvPr id="4933" name="Google Shape;4933;p10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10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0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0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0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0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101"/>
            <p:cNvGrpSpPr/>
            <p:nvPr/>
          </p:nvGrpSpPr>
          <p:grpSpPr>
            <a:xfrm>
              <a:off x="4799873" y="3361302"/>
              <a:ext cx="441300" cy="1024695"/>
              <a:chOff x="4799873" y="3361302"/>
              <a:chExt cx="441300" cy="1024695"/>
            </a:xfrm>
          </p:grpSpPr>
          <p:sp>
            <p:nvSpPr>
              <p:cNvPr id="4940" name="Google Shape;4940;p10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0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0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10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10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0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101"/>
            <p:cNvGrpSpPr/>
            <p:nvPr/>
          </p:nvGrpSpPr>
          <p:grpSpPr>
            <a:xfrm>
              <a:off x="5280360" y="3361302"/>
              <a:ext cx="441300" cy="1024695"/>
              <a:chOff x="5280360" y="3361302"/>
              <a:chExt cx="441300" cy="1024695"/>
            </a:xfrm>
          </p:grpSpPr>
          <p:sp>
            <p:nvSpPr>
              <p:cNvPr id="4947" name="Google Shape;4947;p10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0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0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0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0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0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953" name="Google Shape;4953;p101"/>
          <p:cNvGraphicFramePr/>
          <p:nvPr/>
        </p:nvGraphicFramePr>
        <p:xfrm>
          <a:off x="724925" y="2323100"/>
          <a:ext cx="3000000" cy="3000000"/>
        </p:xfrm>
        <a:graphic>
          <a:graphicData uri="http://schemas.openxmlformats.org/drawingml/2006/table">
            <a:tbl>
              <a:tblPr>
                <a:noFill/>
                <a:tableStyleId>{FFF4AEF8-A210-4C28-B819-FFA12939AB6F}</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54" name="Google Shape;4954;p101"/>
          <p:cNvGrpSpPr/>
          <p:nvPr/>
        </p:nvGrpSpPr>
        <p:grpSpPr>
          <a:xfrm>
            <a:off x="726450" y="3372825"/>
            <a:ext cx="2403614" cy="1005900"/>
            <a:chOff x="726450" y="3372825"/>
            <a:chExt cx="2403614" cy="1005900"/>
          </a:xfrm>
        </p:grpSpPr>
        <p:grpSp>
          <p:nvGrpSpPr>
            <p:cNvPr id="4955" name="Google Shape;4955;p101"/>
            <p:cNvGrpSpPr/>
            <p:nvPr/>
          </p:nvGrpSpPr>
          <p:grpSpPr>
            <a:xfrm>
              <a:off x="726450" y="3696000"/>
              <a:ext cx="2403614" cy="500898"/>
              <a:chOff x="726450" y="3696000"/>
              <a:chExt cx="2403614" cy="500898"/>
            </a:xfrm>
          </p:grpSpPr>
          <p:sp>
            <p:nvSpPr>
              <p:cNvPr id="4956" name="Google Shape;4956;p10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57" name="Google Shape;4957;p10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958" name="Google Shape;4958;p101"/>
            <p:cNvGrpSpPr/>
            <p:nvPr/>
          </p:nvGrpSpPr>
          <p:grpSpPr>
            <a:xfrm>
              <a:off x="1348050" y="3372825"/>
              <a:ext cx="1720425" cy="1005900"/>
              <a:chOff x="1348050" y="3372825"/>
              <a:chExt cx="1720425" cy="1005900"/>
            </a:xfrm>
          </p:grpSpPr>
          <p:sp>
            <p:nvSpPr>
              <p:cNvPr id="4959" name="Google Shape;4959;p10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60" name="Google Shape;4960;p10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61" name="Google Shape;4961;p10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62" name="Google Shape;4962;p10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63" name="Google Shape;4963;p10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964" name="Google Shape;4964;p101"/>
            <p:cNvGrpSpPr/>
            <p:nvPr/>
          </p:nvGrpSpPr>
          <p:grpSpPr>
            <a:xfrm>
              <a:off x="1455707" y="3731058"/>
              <a:ext cx="1491150" cy="417657"/>
              <a:chOff x="1455707" y="3731058"/>
              <a:chExt cx="1491150" cy="417657"/>
            </a:xfrm>
          </p:grpSpPr>
          <p:grpSp>
            <p:nvGrpSpPr>
              <p:cNvPr id="4965" name="Google Shape;4965;p101"/>
              <p:cNvGrpSpPr/>
              <p:nvPr/>
            </p:nvGrpSpPr>
            <p:grpSpPr>
              <a:xfrm>
                <a:off x="1472938" y="3745828"/>
                <a:ext cx="72126" cy="53788"/>
                <a:chOff x="1472938" y="3745828"/>
                <a:chExt cx="72126" cy="53788"/>
              </a:xfrm>
            </p:grpSpPr>
            <p:sp>
              <p:nvSpPr>
                <p:cNvPr id="4966" name="Google Shape;4966;p10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10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101"/>
              <p:cNvGrpSpPr/>
              <p:nvPr/>
            </p:nvGrpSpPr>
            <p:grpSpPr>
              <a:xfrm>
                <a:off x="1819181" y="4089633"/>
                <a:ext cx="72126" cy="53788"/>
                <a:chOff x="1819181" y="4089633"/>
                <a:chExt cx="72126" cy="53788"/>
              </a:xfrm>
            </p:grpSpPr>
            <p:sp>
              <p:nvSpPr>
                <p:cNvPr id="4969" name="Google Shape;4969;p10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10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101"/>
              <p:cNvGrpSpPr/>
              <p:nvPr/>
            </p:nvGrpSpPr>
            <p:grpSpPr>
              <a:xfrm>
                <a:off x="1455707" y="4084171"/>
                <a:ext cx="64321" cy="64544"/>
                <a:chOff x="1455707" y="4084171"/>
                <a:chExt cx="64321" cy="64544"/>
              </a:xfrm>
            </p:grpSpPr>
            <p:sp>
              <p:nvSpPr>
                <p:cNvPr id="4972" name="Google Shape;4972;p10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10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101"/>
              <p:cNvGrpSpPr/>
              <p:nvPr/>
            </p:nvGrpSpPr>
            <p:grpSpPr>
              <a:xfrm>
                <a:off x="1818610" y="3731058"/>
                <a:ext cx="64321" cy="64544"/>
                <a:chOff x="1818610" y="3731058"/>
                <a:chExt cx="64321" cy="64544"/>
              </a:xfrm>
            </p:grpSpPr>
            <p:sp>
              <p:nvSpPr>
                <p:cNvPr id="4975" name="Google Shape;4975;p10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0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101"/>
              <p:cNvGrpSpPr/>
              <p:nvPr/>
            </p:nvGrpSpPr>
            <p:grpSpPr>
              <a:xfrm>
                <a:off x="2172491" y="4089633"/>
                <a:ext cx="72126" cy="53788"/>
                <a:chOff x="2172491" y="4089633"/>
                <a:chExt cx="72126" cy="53788"/>
              </a:xfrm>
            </p:grpSpPr>
            <p:sp>
              <p:nvSpPr>
                <p:cNvPr id="4978" name="Google Shape;4978;p10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0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101"/>
              <p:cNvGrpSpPr/>
              <p:nvPr/>
            </p:nvGrpSpPr>
            <p:grpSpPr>
              <a:xfrm>
                <a:off x="2171920" y="3731058"/>
                <a:ext cx="64321" cy="64544"/>
                <a:chOff x="2171920" y="3731058"/>
                <a:chExt cx="64321" cy="64544"/>
              </a:xfrm>
            </p:grpSpPr>
            <p:sp>
              <p:nvSpPr>
                <p:cNvPr id="4981" name="Google Shape;4981;p10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0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101"/>
              <p:cNvGrpSpPr/>
              <p:nvPr/>
            </p:nvGrpSpPr>
            <p:grpSpPr>
              <a:xfrm>
                <a:off x="2874730" y="3745828"/>
                <a:ext cx="72126" cy="53788"/>
                <a:chOff x="2874730" y="3745828"/>
                <a:chExt cx="72126" cy="53788"/>
              </a:xfrm>
            </p:grpSpPr>
            <p:sp>
              <p:nvSpPr>
                <p:cNvPr id="4984" name="Google Shape;4984;p10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0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101"/>
              <p:cNvGrpSpPr/>
              <p:nvPr/>
            </p:nvGrpSpPr>
            <p:grpSpPr>
              <a:xfrm>
                <a:off x="2878589" y="4081481"/>
                <a:ext cx="64321" cy="64544"/>
                <a:chOff x="2878589" y="4081481"/>
                <a:chExt cx="64321" cy="64544"/>
              </a:xfrm>
            </p:grpSpPr>
            <p:sp>
              <p:nvSpPr>
                <p:cNvPr id="4987" name="Google Shape;4987;p10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0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101"/>
              <p:cNvGrpSpPr/>
              <p:nvPr/>
            </p:nvGrpSpPr>
            <p:grpSpPr>
              <a:xfrm>
                <a:off x="2525796" y="4089633"/>
                <a:ext cx="72126" cy="53788"/>
                <a:chOff x="2525796" y="4089633"/>
                <a:chExt cx="72126" cy="53788"/>
              </a:xfrm>
            </p:grpSpPr>
            <p:sp>
              <p:nvSpPr>
                <p:cNvPr id="4990" name="Google Shape;4990;p10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10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2" name="Google Shape;4992;p101"/>
              <p:cNvGrpSpPr/>
              <p:nvPr/>
            </p:nvGrpSpPr>
            <p:grpSpPr>
              <a:xfrm>
                <a:off x="2525225" y="3731058"/>
                <a:ext cx="64321" cy="64544"/>
                <a:chOff x="2525225" y="3731058"/>
                <a:chExt cx="64321" cy="64544"/>
              </a:xfrm>
            </p:grpSpPr>
            <p:sp>
              <p:nvSpPr>
                <p:cNvPr id="4993" name="Google Shape;4993;p10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10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8" name="Shape 4998"/>
        <p:cNvGrpSpPr/>
        <p:nvPr/>
      </p:nvGrpSpPr>
      <p:grpSpPr>
        <a:xfrm>
          <a:off x="0" y="0"/>
          <a:ext cx="0" cy="0"/>
          <a:chOff x="0" y="0"/>
          <a:chExt cx="0" cy="0"/>
        </a:xfrm>
      </p:grpSpPr>
      <p:grpSp>
        <p:nvGrpSpPr>
          <p:cNvPr id="4999" name="Google Shape;4999;p102"/>
          <p:cNvGrpSpPr/>
          <p:nvPr/>
        </p:nvGrpSpPr>
        <p:grpSpPr>
          <a:xfrm>
            <a:off x="732428" y="1171356"/>
            <a:ext cx="845921" cy="690752"/>
            <a:chOff x="732428" y="1198513"/>
            <a:chExt cx="845921" cy="690752"/>
          </a:xfrm>
        </p:grpSpPr>
        <p:grpSp>
          <p:nvGrpSpPr>
            <p:cNvPr id="5000" name="Google Shape;5000;p102"/>
            <p:cNvGrpSpPr/>
            <p:nvPr/>
          </p:nvGrpSpPr>
          <p:grpSpPr>
            <a:xfrm>
              <a:off x="823030" y="1198513"/>
              <a:ext cx="755319" cy="690752"/>
              <a:chOff x="823030" y="1198513"/>
              <a:chExt cx="755319" cy="690752"/>
            </a:xfrm>
          </p:grpSpPr>
          <p:sp>
            <p:nvSpPr>
              <p:cNvPr id="5001" name="Google Shape;5001;p10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10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102"/>
            <p:cNvGrpSpPr/>
            <p:nvPr/>
          </p:nvGrpSpPr>
          <p:grpSpPr>
            <a:xfrm>
              <a:off x="732428" y="1239937"/>
              <a:ext cx="739912" cy="607886"/>
              <a:chOff x="732428" y="1239937"/>
              <a:chExt cx="739912" cy="607886"/>
            </a:xfrm>
          </p:grpSpPr>
          <p:sp>
            <p:nvSpPr>
              <p:cNvPr id="5004" name="Google Shape;5004;p10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10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102"/>
            <p:cNvGrpSpPr/>
            <p:nvPr/>
          </p:nvGrpSpPr>
          <p:grpSpPr>
            <a:xfrm>
              <a:off x="732428" y="1277018"/>
              <a:ext cx="702832" cy="533758"/>
              <a:chOff x="732428" y="1277018"/>
              <a:chExt cx="702832" cy="533758"/>
            </a:xfrm>
          </p:grpSpPr>
          <p:sp>
            <p:nvSpPr>
              <p:cNvPr id="5007" name="Google Shape;5007;p10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10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9" name="Google Shape;5009;p102"/>
            <p:cNvGrpSpPr/>
            <p:nvPr/>
          </p:nvGrpSpPr>
          <p:grpSpPr>
            <a:xfrm>
              <a:off x="931170" y="1306653"/>
              <a:ext cx="647179" cy="474455"/>
              <a:chOff x="931170" y="1306653"/>
              <a:chExt cx="647179" cy="474455"/>
            </a:xfrm>
          </p:grpSpPr>
          <p:sp>
            <p:nvSpPr>
              <p:cNvPr id="5010" name="Google Shape;5010;p10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10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2" name="Google Shape;5012;p10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102"/>
          <p:cNvGrpSpPr/>
          <p:nvPr/>
        </p:nvGrpSpPr>
        <p:grpSpPr>
          <a:xfrm>
            <a:off x="3964037" y="1171363"/>
            <a:ext cx="634656" cy="699982"/>
            <a:chOff x="5985650" y="2860025"/>
            <a:chExt cx="1396075" cy="1539775"/>
          </a:xfrm>
        </p:grpSpPr>
        <p:sp>
          <p:nvSpPr>
            <p:cNvPr id="5014" name="Google Shape;5014;p10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10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0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10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10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0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10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0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0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10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10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0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10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0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0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10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0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0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0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0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0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0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0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0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0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0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0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0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10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0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0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0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102"/>
          <p:cNvGrpSpPr/>
          <p:nvPr/>
        </p:nvGrpSpPr>
        <p:grpSpPr>
          <a:xfrm>
            <a:off x="4719687" y="1171356"/>
            <a:ext cx="725845" cy="699975"/>
            <a:chOff x="4249973" y="1201875"/>
            <a:chExt cx="1958568" cy="1888762"/>
          </a:xfrm>
        </p:grpSpPr>
        <p:sp>
          <p:nvSpPr>
            <p:cNvPr id="5047" name="Google Shape;5047;p10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8" name="Google Shape;5048;p102"/>
            <p:cNvGrpSpPr/>
            <p:nvPr/>
          </p:nvGrpSpPr>
          <p:grpSpPr>
            <a:xfrm>
              <a:off x="5853086" y="1789142"/>
              <a:ext cx="355454" cy="1048099"/>
              <a:chOff x="5576108" y="2016725"/>
              <a:chExt cx="565200" cy="1666560"/>
            </a:xfrm>
          </p:grpSpPr>
          <p:sp>
            <p:nvSpPr>
              <p:cNvPr id="5049" name="Google Shape;5049;p10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50" name="Google Shape;5050;p10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102"/>
            <p:cNvGrpSpPr/>
            <p:nvPr/>
          </p:nvGrpSpPr>
          <p:grpSpPr>
            <a:xfrm>
              <a:off x="4869455" y="2691676"/>
              <a:ext cx="1013897" cy="398961"/>
              <a:chOff x="4012057" y="3451825"/>
              <a:chExt cx="1612175" cy="634379"/>
            </a:xfrm>
          </p:grpSpPr>
          <p:sp>
            <p:nvSpPr>
              <p:cNvPr id="5052" name="Google Shape;5052;p10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53" name="Google Shape;5053;p10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102"/>
            <p:cNvGrpSpPr/>
            <p:nvPr/>
          </p:nvGrpSpPr>
          <p:grpSpPr>
            <a:xfrm>
              <a:off x="4276937" y="2155961"/>
              <a:ext cx="651965" cy="891358"/>
              <a:chOff x="3069908" y="2599997"/>
              <a:chExt cx="1036675" cy="1417328"/>
            </a:xfrm>
          </p:grpSpPr>
          <p:sp>
            <p:nvSpPr>
              <p:cNvPr id="5055" name="Google Shape;5055;p10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56" name="Google Shape;5056;p10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102"/>
            <p:cNvGrpSpPr/>
            <p:nvPr/>
          </p:nvGrpSpPr>
          <p:grpSpPr>
            <a:xfrm>
              <a:off x="5054918" y="1201875"/>
              <a:ext cx="999548" cy="602711"/>
              <a:chOff x="4306958" y="1082925"/>
              <a:chExt cx="1589359" cy="958358"/>
            </a:xfrm>
          </p:grpSpPr>
          <p:sp>
            <p:nvSpPr>
              <p:cNvPr id="5058" name="Google Shape;5058;p10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59" name="Google Shape;5059;p10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0" name="Google Shape;5060;p102"/>
            <p:cNvGrpSpPr/>
            <p:nvPr/>
          </p:nvGrpSpPr>
          <p:grpSpPr>
            <a:xfrm>
              <a:off x="4249973" y="1303451"/>
              <a:ext cx="799317" cy="841334"/>
              <a:chOff x="3027033" y="1244439"/>
              <a:chExt cx="1270977" cy="1337786"/>
            </a:xfrm>
          </p:grpSpPr>
          <p:sp>
            <p:nvSpPr>
              <p:cNvPr id="5061" name="Google Shape;5061;p10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62" name="Google Shape;5062;p10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3" name="Google Shape;5063;p102"/>
          <p:cNvGrpSpPr/>
          <p:nvPr/>
        </p:nvGrpSpPr>
        <p:grpSpPr>
          <a:xfrm>
            <a:off x="4072551" y="2058137"/>
            <a:ext cx="750769" cy="683784"/>
            <a:chOff x="4204684" y="2104422"/>
            <a:chExt cx="699822" cy="637382"/>
          </a:xfrm>
        </p:grpSpPr>
        <p:grpSp>
          <p:nvGrpSpPr>
            <p:cNvPr id="5064" name="Google Shape;5064;p102"/>
            <p:cNvGrpSpPr/>
            <p:nvPr/>
          </p:nvGrpSpPr>
          <p:grpSpPr>
            <a:xfrm>
              <a:off x="4204684" y="2430067"/>
              <a:ext cx="342957" cy="311738"/>
              <a:chOff x="4204684" y="2430067"/>
              <a:chExt cx="342957" cy="311738"/>
            </a:xfrm>
          </p:grpSpPr>
          <p:sp>
            <p:nvSpPr>
              <p:cNvPr id="5065" name="Google Shape;5065;p10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10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102"/>
            <p:cNvGrpSpPr/>
            <p:nvPr/>
          </p:nvGrpSpPr>
          <p:grpSpPr>
            <a:xfrm>
              <a:off x="4561586" y="2430067"/>
              <a:ext cx="342920" cy="311738"/>
              <a:chOff x="4561586" y="2430067"/>
              <a:chExt cx="342920" cy="311738"/>
            </a:xfrm>
          </p:grpSpPr>
          <p:sp>
            <p:nvSpPr>
              <p:cNvPr id="5068" name="Google Shape;5068;p10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10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102"/>
            <p:cNvGrpSpPr/>
            <p:nvPr/>
          </p:nvGrpSpPr>
          <p:grpSpPr>
            <a:xfrm>
              <a:off x="4561586" y="2104422"/>
              <a:ext cx="342920" cy="311738"/>
              <a:chOff x="4561586" y="2104422"/>
              <a:chExt cx="342920" cy="311738"/>
            </a:xfrm>
          </p:grpSpPr>
          <p:sp>
            <p:nvSpPr>
              <p:cNvPr id="5071" name="Google Shape;5071;p10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10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3" name="Google Shape;5073;p102"/>
            <p:cNvGrpSpPr/>
            <p:nvPr/>
          </p:nvGrpSpPr>
          <p:grpSpPr>
            <a:xfrm>
              <a:off x="4204684" y="2104422"/>
              <a:ext cx="342957" cy="311664"/>
              <a:chOff x="4204684" y="2104422"/>
              <a:chExt cx="342957" cy="311664"/>
            </a:xfrm>
          </p:grpSpPr>
          <p:sp>
            <p:nvSpPr>
              <p:cNvPr id="5074" name="Google Shape;5074;p10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10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6" name="Google Shape;5076;p102"/>
          <p:cNvGrpSpPr/>
          <p:nvPr/>
        </p:nvGrpSpPr>
        <p:grpSpPr>
          <a:xfrm>
            <a:off x="5536984" y="1171351"/>
            <a:ext cx="660591" cy="688867"/>
            <a:chOff x="5830645" y="1267368"/>
            <a:chExt cx="530340" cy="553040"/>
          </a:xfrm>
        </p:grpSpPr>
        <p:sp>
          <p:nvSpPr>
            <p:cNvPr id="5077" name="Google Shape;5077;p10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8" name="Google Shape;5078;p102"/>
            <p:cNvGrpSpPr/>
            <p:nvPr/>
          </p:nvGrpSpPr>
          <p:grpSpPr>
            <a:xfrm>
              <a:off x="5830645" y="1267368"/>
              <a:ext cx="259743" cy="269909"/>
              <a:chOff x="5830645" y="1267368"/>
              <a:chExt cx="259743" cy="269909"/>
            </a:xfrm>
          </p:grpSpPr>
          <p:sp>
            <p:nvSpPr>
              <p:cNvPr id="5079" name="Google Shape;5079;p10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0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102"/>
            <p:cNvGrpSpPr/>
            <p:nvPr/>
          </p:nvGrpSpPr>
          <p:grpSpPr>
            <a:xfrm>
              <a:off x="6101293" y="1267368"/>
              <a:ext cx="259692" cy="269909"/>
              <a:chOff x="6101293" y="1267368"/>
              <a:chExt cx="259692" cy="269909"/>
            </a:xfrm>
          </p:grpSpPr>
          <p:sp>
            <p:nvSpPr>
              <p:cNvPr id="5082" name="Google Shape;5082;p10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0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102"/>
            <p:cNvGrpSpPr/>
            <p:nvPr/>
          </p:nvGrpSpPr>
          <p:grpSpPr>
            <a:xfrm>
              <a:off x="5830645" y="1550500"/>
              <a:ext cx="259692" cy="269909"/>
              <a:chOff x="5830645" y="1550500"/>
              <a:chExt cx="259692" cy="269909"/>
            </a:xfrm>
          </p:grpSpPr>
          <p:sp>
            <p:nvSpPr>
              <p:cNvPr id="5085" name="Google Shape;5085;p10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10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102"/>
            <p:cNvGrpSpPr/>
            <p:nvPr/>
          </p:nvGrpSpPr>
          <p:grpSpPr>
            <a:xfrm>
              <a:off x="6101293" y="1550500"/>
              <a:ext cx="259692" cy="269909"/>
              <a:chOff x="6101293" y="1550500"/>
              <a:chExt cx="259692" cy="269909"/>
            </a:xfrm>
          </p:grpSpPr>
          <p:sp>
            <p:nvSpPr>
              <p:cNvPr id="5088" name="Google Shape;5088;p10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0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0" name="Google Shape;5090;p102"/>
          <p:cNvGrpSpPr/>
          <p:nvPr/>
        </p:nvGrpSpPr>
        <p:grpSpPr>
          <a:xfrm>
            <a:off x="739138" y="2061810"/>
            <a:ext cx="697154" cy="679574"/>
            <a:chOff x="2679875" y="2361475"/>
            <a:chExt cx="780425" cy="760575"/>
          </a:xfrm>
        </p:grpSpPr>
        <p:sp>
          <p:nvSpPr>
            <p:cNvPr id="5091" name="Google Shape;5091;p10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10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10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0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0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0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102"/>
          <p:cNvGrpSpPr/>
          <p:nvPr/>
        </p:nvGrpSpPr>
        <p:grpSpPr>
          <a:xfrm>
            <a:off x="3138297" y="1171402"/>
            <a:ext cx="735829" cy="684547"/>
            <a:chOff x="3351965" y="1148808"/>
            <a:chExt cx="750770" cy="698375"/>
          </a:xfrm>
        </p:grpSpPr>
        <p:grpSp>
          <p:nvGrpSpPr>
            <p:cNvPr id="5098" name="Google Shape;5098;p102"/>
            <p:cNvGrpSpPr/>
            <p:nvPr/>
          </p:nvGrpSpPr>
          <p:grpSpPr>
            <a:xfrm>
              <a:off x="3586796" y="1148808"/>
              <a:ext cx="294857" cy="286830"/>
              <a:chOff x="3750225" y="1774000"/>
              <a:chExt cx="149575" cy="145525"/>
            </a:xfrm>
          </p:grpSpPr>
          <p:sp>
            <p:nvSpPr>
              <p:cNvPr id="5099" name="Google Shape;5099;p10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0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1" name="Google Shape;5101;p102"/>
            <p:cNvGrpSpPr/>
            <p:nvPr/>
          </p:nvGrpSpPr>
          <p:grpSpPr>
            <a:xfrm>
              <a:off x="3779245" y="1375768"/>
              <a:ext cx="323490" cy="286978"/>
              <a:chOff x="3847850" y="1889150"/>
              <a:chExt cx="164100" cy="145600"/>
            </a:xfrm>
          </p:grpSpPr>
          <p:sp>
            <p:nvSpPr>
              <p:cNvPr id="5102" name="Google Shape;5102;p10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0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102"/>
            <p:cNvGrpSpPr/>
            <p:nvPr/>
          </p:nvGrpSpPr>
          <p:grpSpPr>
            <a:xfrm>
              <a:off x="3351965" y="1330435"/>
              <a:ext cx="295449" cy="285401"/>
              <a:chOff x="3631100" y="1866150"/>
              <a:chExt cx="149875" cy="144800"/>
            </a:xfrm>
          </p:grpSpPr>
          <p:sp>
            <p:nvSpPr>
              <p:cNvPr id="5105" name="Google Shape;5105;p10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0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7" name="Google Shape;5107;p102"/>
            <p:cNvGrpSpPr/>
            <p:nvPr/>
          </p:nvGrpSpPr>
          <p:grpSpPr>
            <a:xfrm>
              <a:off x="3548208" y="1560352"/>
              <a:ext cx="294808" cy="286830"/>
              <a:chOff x="3730650" y="1982800"/>
              <a:chExt cx="149550" cy="145525"/>
            </a:xfrm>
          </p:grpSpPr>
          <p:sp>
            <p:nvSpPr>
              <p:cNvPr id="5108" name="Google Shape;5108;p10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0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0" name="Google Shape;5110;p102"/>
          <p:cNvGrpSpPr/>
          <p:nvPr/>
        </p:nvGrpSpPr>
        <p:grpSpPr>
          <a:xfrm>
            <a:off x="7639949" y="1171356"/>
            <a:ext cx="804565" cy="677795"/>
            <a:chOff x="7636443" y="1204988"/>
            <a:chExt cx="804565" cy="677795"/>
          </a:xfrm>
        </p:grpSpPr>
        <p:grpSp>
          <p:nvGrpSpPr>
            <p:cNvPr id="5111" name="Google Shape;5111;p102"/>
            <p:cNvGrpSpPr/>
            <p:nvPr/>
          </p:nvGrpSpPr>
          <p:grpSpPr>
            <a:xfrm>
              <a:off x="7636443" y="1509705"/>
              <a:ext cx="804565" cy="373078"/>
              <a:chOff x="7636443" y="1509705"/>
              <a:chExt cx="804565" cy="373078"/>
            </a:xfrm>
          </p:grpSpPr>
          <p:sp>
            <p:nvSpPr>
              <p:cNvPr id="5112" name="Google Shape;5112;p10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0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102"/>
            <p:cNvGrpSpPr/>
            <p:nvPr/>
          </p:nvGrpSpPr>
          <p:grpSpPr>
            <a:xfrm>
              <a:off x="7636443" y="1408133"/>
              <a:ext cx="804565" cy="373078"/>
              <a:chOff x="7636443" y="1408133"/>
              <a:chExt cx="804565" cy="373078"/>
            </a:xfrm>
          </p:grpSpPr>
          <p:sp>
            <p:nvSpPr>
              <p:cNvPr id="5115" name="Google Shape;5115;p10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0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102"/>
            <p:cNvGrpSpPr/>
            <p:nvPr/>
          </p:nvGrpSpPr>
          <p:grpSpPr>
            <a:xfrm>
              <a:off x="7636443" y="1306560"/>
              <a:ext cx="804565" cy="373078"/>
              <a:chOff x="7636443" y="1306560"/>
              <a:chExt cx="804565" cy="373078"/>
            </a:xfrm>
          </p:grpSpPr>
          <p:sp>
            <p:nvSpPr>
              <p:cNvPr id="5118" name="Google Shape;5118;p10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0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102"/>
            <p:cNvGrpSpPr/>
            <p:nvPr/>
          </p:nvGrpSpPr>
          <p:grpSpPr>
            <a:xfrm>
              <a:off x="7636443" y="1204988"/>
              <a:ext cx="804565" cy="373078"/>
              <a:chOff x="7636443" y="1204988"/>
              <a:chExt cx="804565" cy="373078"/>
            </a:xfrm>
          </p:grpSpPr>
          <p:sp>
            <p:nvSpPr>
              <p:cNvPr id="5121" name="Google Shape;5121;p10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0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3" name="Google Shape;5123;p102"/>
          <p:cNvGrpSpPr/>
          <p:nvPr/>
        </p:nvGrpSpPr>
        <p:grpSpPr>
          <a:xfrm>
            <a:off x="4978796" y="2078771"/>
            <a:ext cx="661339" cy="661188"/>
            <a:chOff x="3990000" y="975400"/>
            <a:chExt cx="3934200" cy="3933300"/>
          </a:xfrm>
        </p:grpSpPr>
        <p:sp>
          <p:nvSpPr>
            <p:cNvPr id="5124" name="Google Shape;5124;p10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0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10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0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102"/>
          <p:cNvGrpSpPr/>
          <p:nvPr/>
        </p:nvGrpSpPr>
        <p:grpSpPr>
          <a:xfrm>
            <a:off x="6622444" y="2057409"/>
            <a:ext cx="868881" cy="684241"/>
            <a:chOff x="6598259" y="2078634"/>
            <a:chExt cx="868881" cy="684241"/>
          </a:xfrm>
        </p:grpSpPr>
        <p:sp>
          <p:nvSpPr>
            <p:cNvPr id="5129" name="Google Shape;5129;p10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0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0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0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0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10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5" name="Google Shape;5135;p102"/>
            <p:cNvGrpSpPr/>
            <p:nvPr/>
          </p:nvGrpSpPr>
          <p:grpSpPr>
            <a:xfrm>
              <a:off x="6808175" y="2078634"/>
              <a:ext cx="452229" cy="684241"/>
              <a:chOff x="6808175" y="2078634"/>
              <a:chExt cx="452229" cy="684241"/>
            </a:xfrm>
          </p:grpSpPr>
          <p:sp>
            <p:nvSpPr>
              <p:cNvPr id="5136" name="Google Shape;5136;p10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0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10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0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0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0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2" name="Google Shape;5142;p102"/>
              <p:cNvGrpSpPr/>
              <p:nvPr/>
            </p:nvGrpSpPr>
            <p:grpSpPr>
              <a:xfrm>
                <a:off x="6821586" y="2078634"/>
                <a:ext cx="426871" cy="684241"/>
                <a:chOff x="6821586" y="2078634"/>
                <a:chExt cx="426871" cy="684241"/>
              </a:xfrm>
            </p:grpSpPr>
            <p:grpSp>
              <p:nvGrpSpPr>
                <p:cNvPr id="5143" name="Google Shape;5143;p102"/>
                <p:cNvGrpSpPr/>
                <p:nvPr/>
              </p:nvGrpSpPr>
              <p:grpSpPr>
                <a:xfrm>
                  <a:off x="6821586" y="2078634"/>
                  <a:ext cx="426871" cy="684241"/>
                  <a:chOff x="6821586" y="2078634"/>
                  <a:chExt cx="426871" cy="684241"/>
                </a:xfrm>
              </p:grpSpPr>
              <p:sp>
                <p:nvSpPr>
                  <p:cNvPr id="5144" name="Google Shape;5144;p10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0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0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0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0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0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0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0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0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0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0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0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0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0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0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0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0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0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0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3" name="Google Shape;5163;p10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10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0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0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0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0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69" name="Google Shape;5169;p102"/>
          <p:cNvGrpSpPr/>
          <p:nvPr/>
        </p:nvGrpSpPr>
        <p:grpSpPr>
          <a:xfrm>
            <a:off x="5795610" y="2063018"/>
            <a:ext cx="671358" cy="671358"/>
            <a:chOff x="6535625" y="760425"/>
            <a:chExt cx="1665900" cy="1665900"/>
          </a:xfrm>
        </p:grpSpPr>
        <p:sp>
          <p:nvSpPr>
            <p:cNvPr id="5170" name="Google Shape;5170;p102"/>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02"/>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02"/>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02"/>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102"/>
          <p:cNvGrpSpPr/>
          <p:nvPr/>
        </p:nvGrpSpPr>
        <p:grpSpPr>
          <a:xfrm>
            <a:off x="732427" y="3731418"/>
            <a:ext cx="1340789" cy="640830"/>
            <a:chOff x="238125" y="1151100"/>
            <a:chExt cx="7139450" cy="3412300"/>
          </a:xfrm>
        </p:grpSpPr>
        <p:sp>
          <p:nvSpPr>
            <p:cNvPr id="5175" name="Google Shape;5175;p10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0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0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0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0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0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0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0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0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0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0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0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102"/>
          <p:cNvGrpSpPr/>
          <p:nvPr/>
        </p:nvGrpSpPr>
        <p:grpSpPr>
          <a:xfrm>
            <a:off x="5599650" y="2934699"/>
            <a:ext cx="985357" cy="585764"/>
            <a:chOff x="5145061" y="2881789"/>
            <a:chExt cx="1107641" cy="658458"/>
          </a:xfrm>
        </p:grpSpPr>
        <p:grpSp>
          <p:nvGrpSpPr>
            <p:cNvPr id="5188" name="Google Shape;5188;p102"/>
            <p:cNvGrpSpPr/>
            <p:nvPr/>
          </p:nvGrpSpPr>
          <p:grpSpPr>
            <a:xfrm>
              <a:off x="5722989" y="3244587"/>
              <a:ext cx="529713" cy="295659"/>
              <a:chOff x="5722989" y="3244587"/>
              <a:chExt cx="529713" cy="295659"/>
            </a:xfrm>
          </p:grpSpPr>
          <p:sp>
            <p:nvSpPr>
              <p:cNvPr id="5189" name="Google Shape;5189;p10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90" name="Google Shape;5190;p10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91" name="Google Shape;5191;p102"/>
            <p:cNvGrpSpPr/>
            <p:nvPr/>
          </p:nvGrpSpPr>
          <p:grpSpPr>
            <a:xfrm>
              <a:off x="5145061" y="3244587"/>
              <a:ext cx="536807" cy="295659"/>
              <a:chOff x="5145061" y="3244587"/>
              <a:chExt cx="536807" cy="295659"/>
            </a:xfrm>
          </p:grpSpPr>
          <p:sp>
            <p:nvSpPr>
              <p:cNvPr id="5192" name="Google Shape;5192;p10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93" name="Google Shape;5193;p10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94" name="Google Shape;5194;p102"/>
            <p:cNvGrpSpPr/>
            <p:nvPr/>
          </p:nvGrpSpPr>
          <p:grpSpPr>
            <a:xfrm>
              <a:off x="5341327" y="2898245"/>
              <a:ext cx="532309" cy="614891"/>
              <a:chOff x="5341327" y="2898245"/>
              <a:chExt cx="532309" cy="614891"/>
            </a:xfrm>
          </p:grpSpPr>
          <p:sp>
            <p:nvSpPr>
              <p:cNvPr id="5195" name="Google Shape;5195;p10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96" name="Google Shape;5196;p10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97" name="Google Shape;5197;p102"/>
            <p:cNvGrpSpPr/>
            <p:nvPr/>
          </p:nvGrpSpPr>
          <p:grpSpPr>
            <a:xfrm>
              <a:off x="5532290" y="2881789"/>
              <a:ext cx="620516" cy="305456"/>
              <a:chOff x="5532290" y="2881789"/>
              <a:chExt cx="620516" cy="305456"/>
            </a:xfrm>
          </p:grpSpPr>
          <p:sp>
            <p:nvSpPr>
              <p:cNvPr id="5198" name="Google Shape;5198;p10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99" name="Google Shape;5199;p10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200" name="Google Shape;5200;p102"/>
          <p:cNvGrpSpPr/>
          <p:nvPr/>
        </p:nvGrpSpPr>
        <p:grpSpPr>
          <a:xfrm>
            <a:off x="8178573" y="3726757"/>
            <a:ext cx="269068" cy="645491"/>
            <a:chOff x="7026852" y="3311869"/>
            <a:chExt cx="434331" cy="1041954"/>
          </a:xfrm>
        </p:grpSpPr>
        <p:sp>
          <p:nvSpPr>
            <p:cNvPr id="5201" name="Google Shape;5201;p10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0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0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102"/>
          <p:cNvGrpSpPr/>
          <p:nvPr/>
        </p:nvGrpSpPr>
        <p:grpSpPr>
          <a:xfrm>
            <a:off x="6195154" y="3765995"/>
            <a:ext cx="293882" cy="293836"/>
            <a:chOff x="4873519" y="3311869"/>
            <a:chExt cx="499374" cy="499296"/>
          </a:xfrm>
        </p:grpSpPr>
        <p:sp>
          <p:nvSpPr>
            <p:cNvPr id="5205" name="Google Shape;5205;p10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0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7" name="Google Shape;5207;p102"/>
          <p:cNvGrpSpPr/>
          <p:nvPr/>
        </p:nvGrpSpPr>
        <p:grpSpPr>
          <a:xfrm>
            <a:off x="6195154" y="4078366"/>
            <a:ext cx="293882" cy="293882"/>
            <a:chOff x="4873519" y="3875839"/>
            <a:chExt cx="499374" cy="499374"/>
          </a:xfrm>
        </p:grpSpPr>
        <p:sp>
          <p:nvSpPr>
            <p:cNvPr id="5208" name="Google Shape;5208;p10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0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0" name="Google Shape;5210;p102"/>
          <p:cNvGrpSpPr/>
          <p:nvPr/>
        </p:nvGrpSpPr>
        <p:grpSpPr>
          <a:xfrm>
            <a:off x="2425681" y="2050319"/>
            <a:ext cx="698104" cy="698208"/>
            <a:chOff x="2565073" y="2075876"/>
            <a:chExt cx="672482" cy="672518"/>
          </a:xfrm>
        </p:grpSpPr>
        <p:sp>
          <p:nvSpPr>
            <p:cNvPr id="5211" name="Google Shape;5211;p10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0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0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0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0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0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102"/>
          <p:cNvGrpSpPr/>
          <p:nvPr/>
        </p:nvGrpSpPr>
        <p:grpSpPr>
          <a:xfrm>
            <a:off x="5649092" y="3734919"/>
            <a:ext cx="438354" cy="637329"/>
            <a:chOff x="1697726" y="3244179"/>
            <a:chExt cx="788124" cy="1146069"/>
          </a:xfrm>
        </p:grpSpPr>
        <p:sp>
          <p:nvSpPr>
            <p:cNvPr id="5218" name="Google Shape;5218;p10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0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0" name="Google Shape;5220;p102"/>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1" name="Google Shape;5221;p102"/>
          <p:cNvGrpSpPr/>
          <p:nvPr/>
        </p:nvGrpSpPr>
        <p:grpSpPr>
          <a:xfrm>
            <a:off x="7650306" y="2063282"/>
            <a:ext cx="799565" cy="670282"/>
            <a:chOff x="7617850" y="2063282"/>
            <a:chExt cx="799565" cy="670282"/>
          </a:xfrm>
        </p:grpSpPr>
        <p:cxnSp>
          <p:nvCxnSpPr>
            <p:cNvPr id="5222" name="Google Shape;5222;p10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23" name="Google Shape;5223;p10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24" name="Google Shape;5224;p10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25" name="Google Shape;5225;p10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26" name="Google Shape;5226;p10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227" name="Google Shape;5227;p10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228" name="Google Shape;5228;p102"/>
            <p:cNvGrpSpPr/>
            <p:nvPr/>
          </p:nvGrpSpPr>
          <p:grpSpPr>
            <a:xfrm>
              <a:off x="7734309" y="2063282"/>
              <a:ext cx="570957" cy="620095"/>
              <a:chOff x="7734309" y="2063282"/>
              <a:chExt cx="570957" cy="620095"/>
            </a:xfrm>
          </p:grpSpPr>
          <p:grpSp>
            <p:nvGrpSpPr>
              <p:cNvPr id="5229" name="Google Shape;5229;p102"/>
              <p:cNvGrpSpPr/>
              <p:nvPr/>
            </p:nvGrpSpPr>
            <p:grpSpPr>
              <a:xfrm>
                <a:off x="8031573" y="2063282"/>
                <a:ext cx="273693" cy="620095"/>
                <a:chOff x="8031573" y="2063282"/>
                <a:chExt cx="273693" cy="620095"/>
              </a:xfrm>
            </p:grpSpPr>
            <p:sp>
              <p:nvSpPr>
                <p:cNvPr id="5230" name="Google Shape;5230;p10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10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0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0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102"/>
              <p:cNvGrpSpPr/>
              <p:nvPr/>
            </p:nvGrpSpPr>
            <p:grpSpPr>
              <a:xfrm flipH="1">
                <a:off x="7734309" y="2063282"/>
                <a:ext cx="273693" cy="620095"/>
                <a:chOff x="8031573" y="2063282"/>
                <a:chExt cx="273693" cy="620095"/>
              </a:xfrm>
            </p:grpSpPr>
            <p:sp>
              <p:nvSpPr>
                <p:cNvPr id="5235" name="Google Shape;5235;p10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0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0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0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39" name="Google Shape;5239;p102"/>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02"/>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1" name="Google Shape;5241;p102"/>
          <p:cNvGrpSpPr/>
          <p:nvPr/>
        </p:nvGrpSpPr>
        <p:grpSpPr>
          <a:xfrm>
            <a:off x="7836913" y="2916765"/>
            <a:ext cx="602567" cy="601884"/>
            <a:chOff x="1186975" y="238125"/>
            <a:chExt cx="5244275" cy="5238325"/>
          </a:xfrm>
        </p:grpSpPr>
        <p:sp>
          <p:nvSpPr>
            <p:cNvPr id="5242" name="Google Shape;5242;p10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0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10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10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102"/>
          <p:cNvGrpSpPr/>
          <p:nvPr/>
        </p:nvGrpSpPr>
        <p:grpSpPr>
          <a:xfrm>
            <a:off x="3279650" y="2056249"/>
            <a:ext cx="651848" cy="687338"/>
            <a:chOff x="3400515" y="2056248"/>
            <a:chExt cx="698134" cy="735987"/>
          </a:xfrm>
        </p:grpSpPr>
        <p:grpSp>
          <p:nvGrpSpPr>
            <p:cNvPr id="5247" name="Google Shape;5247;p102"/>
            <p:cNvGrpSpPr/>
            <p:nvPr/>
          </p:nvGrpSpPr>
          <p:grpSpPr>
            <a:xfrm>
              <a:off x="3400515" y="2283913"/>
              <a:ext cx="312919" cy="219900"/>
              <a:chOff x="3400515" y="2283913"/>
              <a:chExt cx="312919" cy="219900"/>
            </a:xfrm>
          </p:grpSpPr>
          <p:sp>
            <p:nvSpPr>
              <p:cNvPr id="5248" name="Google Shape;5248;p10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49" name="Google Shape;5249;p10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250" name="Google Shape;5250;p102"/>
            <p:cNvGrpSpPr/>
            <p:nvPr/>
          </p:nvGrpSpPr>
          <p:grpSpPr>
            <a:xfrm>
              <a:off x="3547823" y="2461089"/>
              <a:ext cx="219900" cy="331146"/>
              <a:chOff x="3547823" y="2461089"/>
              <a:chExt cx="219900" cy="331146"/>
            </a:xfrm>
          </p:grpSpPr>
          <p:sp>
            <p:nvSpPr>
              <p:cNvPr id="5251" name="Google Shape;5251;p10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52" name="Google Shape;5252;p10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253" name="Google Shape;5253;p102"/>
            <p:cNvGrpSpPr/>
            <p:nvPr/>
          </p:nvGrpSpPr>
          <p:grpSpPr>
            <a:xfrm>
              <a:off x="3734138" y="2461089"/>
              <a:ext cx="219900" cy="331146"/>
              <a:chOff x="3734138" y="2461089"/>
              <a:chExt cx="219900" cy="331146"/>
            </a:xfrm>
          </p:grpSpPr>
          <p:sp>
            <p:nvSpPr>
              <p:cNvPr id="5254" name="Google Shape;5254;p10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55" name="Google Shape;5255;p10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256" name="Google Shape;5256;p102"/>
            <p:cNvGrpSpPr/>
            <p:nvPr/>
          </p:nvGrpSpPr>
          <p:grpSpPr>
            <a:xfrm>
              <a:off x="3787560" y="2281742"/>
              <a:ext cx="311089" cy="219900"/>
              <a:chOff x="3787560" y="2281742"/>
              <a:chExt cx="311089" cy="219900"/>
            </a:xfrm>
          </p:grpSpPr>
          <p:sp>
            <p:nvSpPr>
              <p:cNvPr id="5257" name="Google Shape;5257;p10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58" name="Google Shape;5258;p10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259" name="Google Shape;5259;p102"/>
            <p:cNvGrpSpPr/>
            <p:nvPr/>
          </p:nvGrpSpPr>
          <p:grpSpPr>
            <a:xfrm>
              <a:off x="3637290" y="2056248"/>
              <a:ext cx="219900" cy="330736"/>
              <a:chOff x="3637290" y="2056248"/>
              <a:chExt cx="219900" cy="330736"/>
            </a:xfrm>
          </p:grpSpPr>
          <p:sp>
            <p:nvSpPr>
              <p:cNvPr id="5260" name="Google Shape;5260;p10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261" name="Google Shape;5261;p10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62" name="Google Shape;5262;p102"/>
          <p:cNvGrpSpPr/>
          <p:nvPr/>
        </p:nvGrpSpPr>
        <p:grpSpPr>
          <a:xfrm>
            <a:off x="2571356" y="2926255"/>
            <a:ext cx="1268144" cy="592394"/>
            <a:chOff x="238125" y="1188750"/>
            <a:chExt cx="7140450" cy="3335550"/>
          </a:xfrm>
        </p:grpSpPr>
        <p:sp>
          <p:nvSpPr>
            <p:cNvPr id="5263" name="Google Shape;5263;p10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10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0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0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0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102"/>
          <p:cNvGrpSpPr/>
          <p:nvPr/>
        </p:nvGrpSpPr>
        <p:grpSpPr>
          <a:xfrm>
            <a:off x="6679257" y="2928410"/>
            <a:ext cx="1053944" cy="590147"/>
            <a:chOff x="238125" y="1335475"/>
            <a:chExt cx="5418735" cy="3034175"/>
          </a:xfrm>
        </p:grpSpPr>
        <p:sp>
          <p:nvSpPr>
            <p:cNvPr id="5269" name="Google Shape;5269;p10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10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0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102"/>
          <p:cNvGrpSpPr/>
          <p:nvPr/>
        </p:nvGrpSpPr>
        <p:grpSpPr>
          <a:xfrm>
            <a:off x="4110066" y="3733309"/>
            <a:ext cx="1268207" cy="638939"/>
            <a:chOff x="3967651" y="3645904"/>
            <a:chExt cx="1479304" cy="745292"/>
          </a:xfrm>
        </p:grpSpPr>
        <p:grpSp>
          <p:nvGrpSpPr>
            <p:cNvPr id="5273" name="Google Shape;5273;p102"/>
            <p:cNvGrpSpPr/>
            <p:nvPr/>
          </p:nvGrpSpPr>
          <p:grpSpPr>
            <a:xfrm>
              <a:off x="3967651" y="4009026"/>
              <a:ext cx="1479304" cy="382170"/>
              <a:chOff x="3967651" y="4009026"/>
              <a:chExt cx="1479304" cy="382170"/>
            </a:xfrm>
          </p:grpSpPr>
          <p:grpSp>
            <p:nvGrpSpPr>
              <p:cNvPr id="5274" name="Google Shape;5274;p102"/>
              <p:cNvGrpSpPr/>
              <p:nvPr/>
            </p:nvGrpSpPr>
            <p:grpSpPr>
              <a:xfrm>
                <a:off x="4892216" y="4195630"/>
                <a:ext cx="554739" cy="195566"/>
                <a:chOff x="3604375" y="4892160"/>
                <a:chExt cx="1651500" cy="582215"/>
              </a:xfrm>
            </p:grpSpPr>
            <p:sp>
              <p:nvSpPr>
                <p:cNvPr id="5275" name="Google Shape;5275;p10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10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102"/>
              <p:cNvGrpSpPr/>
              <p:nvPr/>
            </p:nvGrpSpPr>
            <p:grpSpPr>
              <a:xfrm>
                <a:off x="3967651" y="4146303"/>
                <a:ext cx="579402" cy="244893"/>
                <a:chOff x="851875" y="4745310"/>
                <a:chExt cx="1724925" cy="729065"/>
              </a:xfrm>
            </p:grpSpPr>
            <p:sp>
              <p:nvSpPr>
                <p:cNvPr id="5278" name="Google Shape;5278;p10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10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102"/>
              <p:cNvGrpSpPr/>
              <p:nvPr/>
            </p:nvGrpSpPr>
            <p:grpSpPr>
              <a:xfrm>
                <a:off x="4460753" y="4009026"/>
                <a:ext cx="493110" cy="382170"/>
                <a:chOff x="2319875" y="4336625"/>
                <a:chExt cx="1468025" cy="1137750"/>
              </a:xfrm>
            </p:grpSpPr>
            <p:sp>
              <p:nvSpPr>
                <p:cNvPr id="5281" name="Google Shape;5281;p10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10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3" name="Google Shape;5283;p102"/>
            <p:cNvGrpSpPr/>
            <p:nvPr/>
          </p:nvGrpSpPr>
          <p:grpSpPr>
            <a:xfrm>
              <a:off x="4479443" y="3645904"/>
              <a:ext cx="455965" cy="388789"/>
              <a:chOff x="2957425" y="238100"/>
              <a:chExt cx="1910200" cy="1628775"/>
            </a:xfrm>
          </p:grpSpPr>
          <p:sp>
            <p:nvSpPr>
              <p:cNvPr id="5284" name="Google Shape;5284;p10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10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0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0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0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0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10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0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0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0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4" name="Google Shape;5294;p102"/>
          <p:cNvGrpSpPr/>
          <p:nvPr/>
        </p:nvGrpSpPr>
        <p:grpSpPr>
          <a:xfrm>
            <a:off x="2496179" y="3734510"/>
            <a:ext cx="1243128" cy="637739"/>
            <a:chOff x="2496310" y="3693351"/>
            <a:chExt cx="1342906" cy="688926"/>
          </a:xfrm>
        </p:grpSpPr>
        <p:grpSp>
          <p:nvGrpSpPr>
            <p:cNvPr id="5295" name="Google Shape;5295;p102"/>
            <p:cNvGrpSpPr/>
            <p:nvPr/>
          </p:nvGrpSpPr>
          <p:grpSpPr>
            <a:xfrm>
              <a:off x="2496310" y="3693351"/>
              <a:ext cx="1342906" cy="688875"/>
              <a:chOff x="2496310" y="3693351"/>
              <a:chExt cx="1342906" cy="688875"/>
            </a:xfrm>
          </p:grpSpPr>
          <p:sp>
            <p:nvSpPr>
              <p:cNvPr id="5296" name="Google Shape;5296;p10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10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0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0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0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0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2" name="Google Shape;5302;p102"/>
              <p:cNvCxnSpPr>
                <a:stCxn id="530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303" name="Google Shape;5303;p102"/>
              <p:cNvCxnSpPr>
                <a:stCxn id="529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304" name="Google Shape;5304;p102"/>
              <p:cNvCxnSpPr>
                <a:stCxn id="529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05" name="Google Shape;5305;p102"/>
              <p:cNvCxnSpPr>
                <a:stCxn id="530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06" name="Google Shape;5306;p102"/>
              <p:cNvCxnSpPr>
                <a:stCxn id="529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307" name="Google Shape;5307;p102"/>
            <p:cNvGrpSpPr/>
            <p:nvPr/>
          </p:nvGrpSpPr>
          <p:grpSpPr>
            <a:xfrm>
              <a:off x="2675275" y="3930557"/>
              <a:ext cx="1003306" cy="451719"/>
              <a:chOff x="2675275" y="4174282"/>
              <a:chExt cx="1003306" cy="451719"/>
            </a:xfrm>
          </p:grpSpPr>
          <p:sp>
            <p:nvSpPr>
              <p:cNvPr id="5308" name="Google Shape;5308;p10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0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0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1" name="Google Shape;5311;p102"/>
          <p:cNvGrpSpPr/>
          <p:nvPr/>
        </p:nvGrpSpPr>
        <p:grpSpPr>
          <a:xfrm>
            <a:off x="1669850" y="1171356"/>
            <a:ext cx="574511" cy="874709"/>
            <a:chOff x="1715404" y="1112080"/>
            <a:chExt cx="642270" cy="977984"/>
          </a:xfrm>
        </p:grpSpPr>
        <p:grpSp>
          <p:nvGrpSpPr>
            <p:cNvPr id="5312" name="Google Shape;5312;p102"/>
            <p:cNvGrpSpPr/>
            <p:nvPr/>
          </p:nvGrpSpPr>
          <p:grpSpPr>
            <a:xfrm>
              <a:off x="1715404" y="1112080"/>
              <a:ext cx="642270" cy="977984"/>
              <a:chOff x="1715404" y="1112080"/>
              <a:chExt cx="642270" cy="977984"/>
            </a:xfrm>
          </p:grpSpPr>
          <p:sp>
            <p:nvSpPr>
              <p:cNvPr id="5313" name="Google Shape;5313;p10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0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102"/>
            <p:cNvGrpSpPr/>
            <p:nvPr/>
          </p:nvGrpSpPr>
          <p:grpSpPr>
            <a:xfrm>
              <a:off x="1768927" y="1165603"/>
              <a:ext cx="535225" cy="851367"/>
              <a:chOff x="1768927" y="1165603"/>
              <a:chExt cx="535225" cy="851367"/>
            </a:xfrm>
          </p:grpSpPr>
          <p:sp>
            <p:nvSpPr>
              <p:cNvPr id="5316" name="Google Shape;5316;p10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10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8" name="Google Shape;5318;p102"/>
            <p:cNvGrpSpPr/>
            <p:nvPr/>
          </p:nvGrpSpPr>
          <p:grpSpPr>
            <a:xfrm>
              <a:off x="1822449" y="1219125"/>
              <a:ext cx="428180" cy="718859"/>
              <a:chOff x="1822449" y="1219125"/>
              <a:chExt cx="428180" cy="718859"/>
            </a:xfrm>
          </p:grpSpPr>
          <p:sp>
            <p:nvSpPr>
              <p:cNvPr id="5319" name="Google Shape;5319;p10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0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102"/>
            <p:cNvGrpSpPr/>
            <p:nvPr/>
          </p:nvGrpSpPr>
          <p:grpSpPr>
            <a:xfrm>
              <a:off x="1875972" y="1272648"/>
              <a:ext cx="321135" cy="586939"/>
              <a:chOff x="1875972" y="1272648"/>
              <a:chExt cx="321135" cy="586939"/>
            </a:xfrm>
          </p:grpSpPr>
          <p:sp>
            <p:nvSpPr>
              <p:cNvPr id="5322" name="Google Shape;5322;p10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10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4" name="Google Shape;5324;p102"/>
          <p:cNvGrpSpPr/>
          <p:nvPr/>
        </p:nvGrpSpPr>
        <p:grpSpPr>
          <a:xfrm>
            <a:off x="7777011" y="3728078"/>
            <a:ext cx="293855" cy="644170"/>
            <a:chOff x="241025" y="3151575"/>
            <a:chExt cx="293855" cy="644170"/>
          </a:xfrm>
        </p:grpSpPr>
        <p:sp>
          <p:nvSpPr>
            <p:cNvPr id="5325" name="Google Shape;5325;p10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0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102"/>
          <p:cNvGrpSpPr/>
          <p:nvPr/>
        </p:nvGrpSpPr>
        <p:grpSpPr>
          <a:xfrm>
            <a:off x="724994" y="2928078"/>
            <a:ext cx="1779649" cy="591620"/>
            <a:chOff x="246070" y="1983375"/>
            <a:chExt cx="1855347" cy="616849"/>
          </a:xfrm>
        </p:grpSpPr>
        <p:sp>
          <p:nvSpPr>
            <p:cNvPr id="5328" name="Google Shape;5328;p10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10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0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0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0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0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0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0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0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102"/>
          <p:cNvGrpSpPr/>
          <p:nvPr/>
        </p:nvGrpSpPr>
        <p:grpSpPr>
          <a:xfrm>
            <a:off x="2335861" y="1171356"/>
            <a:ext cx="711055" cy="745993"/>
            <a:chOff x="2496269" y="1171698"/>
            <a:chExt cx="761953" cy="799392"/>
          </a:xfrm>
        </p:grpSpPr>
        <p:grpSp>
          <p:nvGrpSpPr>
            <p:cNvPr id="5338" name="Google Shape;5338;p102"/>
            <p:cNvGrpSpPr/>
            <p:nvPr/>
          </p:nvGrpSpPr>
          <p:grpSpPr>
            <a:xfrm>
              <a:off x="2496269" y="1171698"/>
              <a:ext cx="761953" cy="723022"/>
              <a:chOff x="2496269" y="1171698"/>
              <a:chExt cx="761953" cy="723022"/>
            </a:xfrm>
          </p:grpSpPr>
          <p:sp>
            <p:nvSpPr>
              <p:cNvPr id="5339" name="Google Shape;5339;p10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0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1" name="Google Shape;5341;p102"/>
              <p:cNvGrpSpPr/>
              <p:nvPr/>
            </p:nvGrpSpPr>
            <p:grpSpPr>
              <a:xfrm>
                <a:off x="2496269" y="1171698"/>
                <a:ext cx="761953" cy="723022"/>
                <a:chOff x="2496269" y="1120652"/>
                <a:chExt cx="761953" cy="723022"/>
              </a:xfrm>
            </p:grpSpPr>
            <p:grpSp>
              <p:nvGrpSpPr>
                <p:cNvPr id="5342" name="Google Shape;5342;p102"/>
                <p:cNvGrpSpPr/>
                <p:nvPr/>
              </p:nvGrpSpPr>
              <p:grpSpPr>
                <a:xfrm>
                  <a:off x="2496269" y="1120652"/>
                  <a:ext cx="761953" cy="723022"/>
                  <a:chOff x="2496269" y="1120652"/>
                  <a:chExt cx="761953" cy="723022"/>
                </a:xfrm>
              </p:grpSpPr>
              <p:grpSp>
                <p:nvGrpSpPr>
                  <p:cNvPr id="5343" name="Google Shape;5343;p102"/>
                  <p:cNvGrpSpPr/>
                  <p:nvPr/>
                </p:nvGrpSpPr>
                <p:grpSpPr>
                  <a:xfrm>
                    <a:off x="2496269" y="1304589"/>
                    <a:ext cx="407089" cy="305057"/>
                    <a:chOff x="2496269" y="1304589"/>
                    <a:chExt cx="407089" cy="305057"/>
                  </a:xfrm>
                </p:grpSpPr>
                <p:sp>
                  <p:nvSpPr>
                    <p:cNvPr id="5344" name="Google Shape;5344;p10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0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6" name="Google Shape;5346;p102"/>
                  <p:cNvGrpSpPr/>
                  <p:nvPr/>
                </p:nvGrpSpPr>
                <p:grpSpPr>
                  <a:xfrm>
                    <a:off x="2586468" y="1493376"/>
                    <a:ext cx="358850" cy="349656"/>
                    <a:chOff x="2586468" y="1493376"/>
                    <a:chExt cx="358850" cy="349656"/>
                  </a:xfrm>
                </p:grpSpPr>
                <p:sp>
                  <p:nvSpPr>
                    <p:cNvPr id="5347" name="Google Shape;5347;p10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0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9" name="Google Shape;5349;p102"/>
                  <p:cNvGrpSpPr/>
                  <p:nvPr/>
                </p:nvGrpSpPr>
                <p:grpSpPr>
                  <a:xfrm>
                    <a:off x="2807939" y="1494024"/>
                    <a:ext cx="358857" cy="349650"/>
                    <a:chOff x="2807939" y="1494024"/>
                    <a:chExt cx="358857" cy="349650"/>
                  </a:xfrm>
                </p:grpSpPr>
                <p:sp>
                  <p:nvSpPr>
                    <p:cNvPr id="5350" name="Google Shape;5350;p10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0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2" name="Google Shape;5352;p102"/>
                  <p:cNvGrpSpPr/>
                  <p:nvPr/>
                </p:nvGrpSpPr>
                <p:grpSpPr>
                  <a:xfrm>
                    <a:off x="2851133" y="1305635"/>
                    <a:ext cx="407089" cy="305057"/>
                    <a:chOff x="2851133" y="1305635"/>
                    <a:chExt cx="407089" cy="305057"/>
                  </a:xfrm>
                </p:grpSpPr>
                <p:sp>
                  <p:nvSpPr>
                    <p:cNvPr id="5353" name="Google Shape;5353;p10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0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5" name="Google Shape;5355;p102"/>
                  <p:cNvGrpSpPr/>
                  <p:nvPr/>
                </p:nvGrpSpPr>
                <p:grpSpPr>
                  <a:xfrm>
                    <a:off x="2727495" y="1120652"/>
                    <a:ext cx="300271" cy="396358"/>
                    <a:chOff x="2727495" y="1120652"/>
                    <a:chExt cx="300271" cy="396358"/>
                  </a:xfrm>
                </p:grpSpPr>
                <p:sp>
                  <p:nvSpPr>
                    <p:cNvPr id="5356" name="Google Shape;5356;p10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0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8" name="Google Shape;5358;p102"/>
                <p:cNvGrpSpPr/>
                <p:nvPr/>
              </p:nvGrpSpPr>
              <p:grpSpPr>
                <a:xfrm>
                  <a:off x="2722305" y="1350460"/>
                  <a:ext cx="308357" cy="308344"/>
                  <a:chOff x="2722305" y="1350460"/>
                  <a:chExt cx="308357" cy="308344"/>
                </a:xfrm>
              </p:grpSpPr>
              <p:sp>
                <p:nvSpPr>
                  <p:cNvPr id="5359" name="Google Shape;5359;p10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0" name="Google Shape;5360;p102"/>
                  <p:cNvGrpSpPr/>
                  <p:nvPr/>
                </p:nvGrpSpPr>
                <p:grpSpPr>
                  <a:xfrm>
                    <a:off x="2725064" y="1364529"/>
                    <a:ext cx="297954" cy="280182"/>
                    <a:chOff x="2725064" y="1364529"/>
                    <a:chExt cx="297954" cy="280182"/>
                  </a:xfrm>
                </p:grpSpPr>
                <p:sp>
                  <p:nvSpPr>
                    <p:cNvPr id="5361" name="Google Shape;5361;p10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0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0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0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0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366" name="Google Shape;5366;p10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0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0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0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0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102"/>
          <p:cNvGrpSpPr/>
          <p:nvPr/>
        </p:nvGrpSpPr>
        <p:grpSpPr>
          <a:xfrm>
            <a:off x="3924561" y="2927462"/>
            <a:ext cx="1569144" cy="591015"/>
            <a:chOff x="3820100" y="3023049"/>
            <a:chExt cx="1303926" cy="491162"/>
          </a:xfrm>
        </p:grpSpPr>
        <p:grpSp>
          <p:nvGrpSpPr>
            <p:cNvPr id="5372" name="Google Shape;5372;p102"/>
            <p:cNvGrpSpPr/>
            <p:nvPr/>
          </p:nvGrpSpPr>
          <p:grpSpPr>
            <a:xfrm>
              <a:off x="3820100" y="3023072"/>
              <a:ext cx="1303926" cy="491139"/>
              <a:chOff x="3820100" y="3023072"/>
              <a:chExt cx="1303926" cy="491139"/>
            </a:xfrm>
          </p:grpSpPr>
          <p:sp>
            <p:nvSpPr>
              <p:cNvPr id="5373" name="Google Shape;5373;p10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0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102"/>
            <p:cNvGrpSpPr/>
            <p:nvPr/>
          </p:nvGrpSpPr>
          <p:grpSpPr>
            <a:xfrm>
              <a:off x="4132439" y="3023645"/>
              <a:ext cx="393633" cy="177096"/>
              <a:chOff x="4132439" y="3023645"/>
              <a:chExt cx="393633" cy="177096"/>
            </a:xfrm>
          </p:grpSpPr>
          <p:sp>
            <p:nvSpPr>
              <p:cNvPr id="5376" name="Google Shape;5376;p10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0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102"/>
            <p:cNvGrpSpPr/>
            <p:nvPr/>
          </p:nvGrpSpPr>
          <p:grpSpPr>
            <a:xfrm>
              <a:off x="3921811" y="3023049"/>
              <a:ext cx="1002397" cy="388943"/>
              <a:chOff x="3921811" y="3023049"/>
              <a:chExt cx="1002397" cy="388943"/>
            </a:xfrm>
          </p:grpSpPr>
          <p:sp>
            <p:nvSpPr>
              <p:cNvPr id="5379" name="Google Shape;5379;p10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0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102"/>
            <p:cNvGrpSpPr/>
            <p:nvPr/>
          </p:nvGrpSpPr>
          <p:grpSpPr>
            <a:xfrm>
              <a:off x="4023645" y="3023049"/>
              <a:ext cx="683032" cy="286722"/>
              <a:chOff x="4023645" y="3023049"/>
              <a:chExt cx="683032" cy="286722"/>
            </a:xfrm>
          </p:grpSpPr>
          <p:sp>
            <p:nvSpPr>
              <p:cNvPr id="5382" name="Google Shape;5382;p10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0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4" name="Google Shape;5384;p102"/>
          <p:cNvGrpSpPr/>
          <p:nvPr/>
        </p:nvGrpSpPr>
        <p:grpSpPr>
          <a:xfrm>
            <a:off x="1556683" y="2054307"/>
            <a:ext cx="713522" cy="688025"/>
            <a:chOff x="1706078" y="2092648"/>
            <a:chExt cx="660913" cy="637296"/>
          </a:xfrm>
        </p:grpSpPr>
        <p:sp>
          <p:nvSpPr>
            <p:cNvPr id="5385" name="Google Shape;5385;p10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6" name="Google Shape;5386;p102"/>
            <p:cNvGrpSpPr/>
            <p:nvPr/>
          </p:nvGrpSpPr>
          <p:grpSpPr>
            <a:xfrm>
              <a:off x="1706078" y="2092648"/>
              <a:ext cx="660913" cy="575241"/>
              <a:chOff x="1706078" y="2092648"/>
              <a:chExt cx="660913" cy="575241"/>
            </a:xfrm>
          </p:grpSpPr>
          <p:sp>
            <p:nvSpPr>
              <p:cNvPr id="5387" name="Google Shape;5387;p10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0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0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0" name="Google Shape;5390;p102"/>
          <p:cNvGrpSpPr/>
          <p:nvPr/>
        </p:nvGrpSpPr>
        <p:grpSpPr>
          <a:xfrm>
            <a:off x="6318542" y="1171856"/>
            <a:ext cx="1317459" cy="684168"/>
            <a:chOff x="238125" y="999450"/>
            <a:chExt cx="7140700" cy="3708225"/>
          </a:xfrm>
        </p:grpSpPr>
        <p:sp>
          <p:nvSpPr>
            <p:cNvPr id="5391" name="Google Shape;5391;p10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0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0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0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0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0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0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0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0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3" name="Shape 5403"/>
        <p:cNvGrpSpPr/>
        <p:nvPr/>
      </p:nvGrpSpPr>
      <p:grpSpPr>
        <a:xfrm>
          <a:off x="0" y="0"/>
          <a:ext cx="0" cy="0"/>
          <a:chOff x="0" y="0"/>
          <a:chExt cx="0" cy="0"/>
        </a:xfrm>
      </p:grpSpPr>
      <p:grpSp>
        <p:nvGrpSpPr>
          <p:cNvPr id="5404" name="Google Shape;5404;p103"/>
          <p:cNvGrpSpPr/>
          <p:nvPr/>
        </p:nvGrpSpPr>
        <p:grpSpPr>
          <a:xfrm>
            <a:off x="729238" y="1179665"/>
            <a:ext cx="1636117" cy="1526144"/>
            <a:chOff x="729238" y="1179665"/>
            <a:chExt cx="1636117" cy="1526144"/>
          </a:xfrm>
        </p:grpSpPr>
        <p:grpSp>
          <p:nvGrpSpPr>
            <p:cNvPr id="5405" name="Google Shape;5405;p103"/>
            <p:cNvGrpSpPr/>
            <p:nvPr/>
          </p:nvGrpSpPr>
          <p:grpSpPr>
            <a:xfrm>
              <a:off x="729238" y="1179665"/>
              <a:ext cx="80700" cy="1526144"/>
              <a:chOff x="729238" y="1179665"/>
              <a:chExt cx="80700" cy="1526144"/>
            </a:xfrm>
          </p:grpSpPr>
          <p:sp>
            <p:nvSpPr>
              <p:cNvPr id="5406" name="Google Shape;5406;p10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0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0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0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0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0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0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0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0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0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6" name="Google Shape;5416;p103"/>
            <p:cNvGrpSpPr/>
            <p:nvPr/>
          </p:nvGrpSpPr>
          <p:grpSpPr>
            <a:xfrm>
              <a:off x="903098" y="1179665"/>
              <a:ext cx="80700" cy="1526144"/>
              <a:chOff x="903098" y="1179665"/>
              <a:chExt cx="80700" cy="1526144"/>
            </a:xfrm>
          </p:grpSpPr>
          <p:sp>
            <p:nvSpPr>
              <p:cNvPr id="5417" name="Google Shape;5417;p10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0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0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0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0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0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0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0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0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0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103"/>
            <p:cNvGrpSpPr/>
            <p:nvPr/>
          </p:nvGrpSpPr>
          <p:grpSpPr>
            <a:xfrm>
              <a:off x="1076958" y="1179665"/>
              <a:ext cx="80700" cy="1526144"/>
              <a:chOff x="1076958" y="1179665"/>
              <a:chExt cx="80700" cy="1526144"/>
            </a:xfrm>
          </p:grpSpPr>
          <p:sp>
            <p:nvSpPr>
              <p:cNvPr id="5428" name="Google Shape;5428;p10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0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0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0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0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0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0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0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0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0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103"/>
            <p:cNvGrpSpPr/>
            <p:nvPr/>
          </p:nvGrpSpPr>
          <p:grpSpPr>
            <a:xfrm>
              <a:off x="1247707" y="1179665"/>
              <a:ext cx="80700" cy="1526144"/>
              <a:chOff x="1247707" y="1179665"/>
              <a:chExt cx="80700" cy="1526144"/>
            </a:xfrm>
          </p:grpSpPr>
          <p:sp>
            <p:nvSpPr>
              <p:cNvPr id="5439" name="Google Shape;5439;p10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0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0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0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0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0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0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0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0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0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103"/>
            <p:cNvGrpSpPr/>
            <p:nvPr/>
          </p:nvGrpSpPr>
          <p:grpSpPr>
            <a:xfrm>
              <a:off x="1421567" y="1179665"/>
              <a:ext cx="80700" cy="1526144"/>
              <a:chOff x="1421567" y="1179665"/>
              <a:chExt cx="80700" cy="1526144"/>
            </a:xfrm>
          </p:grpSpPr>
          <p:sp>
            <p:nvSpPr>
              <p:cNvPr id="5450" name="Google Shape;5450;p10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0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0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0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0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0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0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0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0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0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103"/>
            <p:cNvGrpSpPr/>
            <p:nvPr/>
          </p:nvGrpSpPr>
          <p:grpSpPr>
            <a:xfrm>
              <a:off x="1592327" y="1179665"/>
              <a:ext cx="80700" cy="1526144"/>
              <a:chOff x="1592327" y="1179665"/>
              <a:chExt cx="80700" cy="1526144"/>
            </a:xfrm>
          </p:grpSpPr>
          <p:sp>
            <p:nvSpPr>
              <p:cNvPr id="5461" name="Google Shape;5461;p10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0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0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0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0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0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0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0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0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0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103"/>
            <p:cNvGrpSpPr/>
            <p:nvPr/>
          </p:nvGrpSpPr>
          <p:grpSpPr>
            <a:xfrm>
              <a:off x="1766187" y="1179665"/>
              <a:ext cx="80700" cy="1526144"/>
              <a:chOff x="1766187" y="1179665"/>
              <a:chExt cx="80700" cy="1526144"/>
            </a:xfrm>
          </p:grpSpPr>
          <p:sp>
            <p:nvSpPr>
              <p:cNvPr id="5472" name="Google Shape;5472;p10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0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0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0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0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0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0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0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0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0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103"/>
            <p:cNvGrpSpPr/>
            <p:nvPr/>
          </p:nvGrpSpPr>
          <p:grpSpPr>
            <a:xfrm>
              <a:off x="1936935" y="1179665"/>
              <a:ext cx="80700" cy="1526144"/>
              <a:chOff x="1936935" y="1179665"/>
              <a:chExt cx="80700" cy="1526144"/>
            </a:xfrm>
          </p:grpSpPr>
          <p:sp>
            <p:nvSpPr>
              <p:cNvPr id="5483" name="Google Shape;5483;p10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0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0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0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0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0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0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10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0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10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103"/>
            <p:cNvGrpSpPr/>
            <p:nvPr/>
          </p:nvGrpSpPr>
          <p:grpSpPr>
            <a:xfrm>
              <a:off x="2110795" y="1179665"/>
              <a:ext cx="80700" cy="1526144"/>
              <a:chOff x="2110795" y="1179665"/>
              <a:chExt cx="80700" cy="1526144"/>
            </a:xfrm>
          </p:grpSpPr>
          <p:sp>
            <p:nvSpPr>
              <p:cNvPr id="5494" name="Google Shape;5494;p10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10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10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10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10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10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0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0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10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0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4" name="Google Shape;5504;p103"/>
            <p:cNvGrpSpPr/>
            <p:nvPr/>
          </p:nvGrpSpPr>
          <p:grpSpPr>
            <a:xfrm>
              <a:off x="2284655" y="1179665"/>
              <a:ext cx="80700" cy="1526144"/>
              <a:chOff x="2284655" y="1179665"/>
              <a:chExt cx="80700" cy="1526144"/>
            </a:xfrm>
          </p:grpSpPr>
          <p:sp>
            <p:nvSpPr>
              <p:cNvPr id="5505" name="Google Shape;5505;p10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10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10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10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10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10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0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10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10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0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15" name="Google Shape;5515;p103"/>
          <p:cNvGrpSpPr/>
          <p:nvPr/>
        </p:nvGrpSpPr>
        <p:grpSpPr>
          <a:xfrm>
            <a:off x="2623904" y="1198803"/>
            <a:ext cx="1364248" cy="1102133"/>
            <a:chOff x="2623904" y="1198803"/>
            <a:chExt cx="1364248" cy="1102133"/>
          </a:xfrm>
        </p:grpSpPr>
        <p:grpSp>
          <p:nvGrpSpPr>
            <p:cNvPr id="5516" name="Google Shape;5516;p103"/>
            <p:cNvGrpSpPr/>
            <p:nvPr/>
          </p:nvGrpSpPr>
          <p:grpSpPr>
            <a:xfrm>
              <a:off x="2623907" y="1198803"/>
              <a:ext cx="1364245" cy="273000"/>
              <a:chOff x="2623907" y="1198803"/>
              <a:chExt cx="1364245" cy="273000"/>
            </a:xfrm>
          </p:grpSpPr>
          <p:sp>
            <p:nvSpPr>
              <p:cNvPr id="5517" name="Google Shape;5517;p10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10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0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10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10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103"/>
            <p:cNvGrpSpPr/>
            <p:nvPr/>
          </p:nvGrpSpPr>
          <p:grpSpPr>
            <a:xfrm>
              <a:off x="2623904" y="1476964"/>
              <a:ext cx="1364245" cy="273000"/>
              <a:chOff x="2623904" y="1476964"/>
              <a:chExt cx="1364245" cy="273000"/>
            </a:xfrm>
          </p:grpSpPr>
          <p:sp>
            <p:nvSpPr>
              <p:cNvPr id="5523" name="Google Shape;5523;p10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0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10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0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0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103"/>
            <p:cNvGrpSpPr/>
            <p:nvPr/>
          </p:nvGrpSpPr>
          <p:grpSpPr>
            <a:xfrm>
              <a:off x="2623907" y="1749775"/>
              <a:ext cx="1364245" cy="273000"/>
              <a:chOff x="2623907" y="1749775"/>
              <a:chExt cx="1364245" cy="273000"/>
            </a:xfrm>
          </p:grpSpPr>
          <p:sp>
            <p:nvSpPr>
              <p:cNvPr id="5529" name="Google Shape;5529;p10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0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10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0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0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4" name="Google Shape;5534;p103"/>
            <p:cNvGrpSpPr/>
            <p:nvPr/>
          </p:nvGrpSpPr>
          <p:grpSpPr>
            <a:xfrm>
              <a:off x="2623904" y="2027936"/>
              <a:ext cx="1364245" cy="273000"/>
              <a:chOff x="2623904" y="2027936"/>
              <a:chExt cx="1364245" cy="273000"/>
            </a:xfrm>
          </p:grpSpPr>
          <p:sp>
            <p:nvSpPr>
              <p:cNvPr id="5535" name="Google Shape;5535;p10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0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0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0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0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0" name="Google Shape;5540;p103"/>
          <p:cNvGrpSpPr/>
          <p:nvPr/>
        </p:nvGrpSpPr>
        <p:grpSpPr>
          <a:xfrm>
            <a:off x="2613365" y="2657876"/>
            <a:ext cx="1387541" cy="159124"/>
            <a:chOff x="3200660" y="2180272"/>
            <a:chExt cx="2563824" cy="378237"/>
          </a:xfrm>
        </p:grpSpPr>
        <p:sp>
          <p:nvSpPr>
            <p:cNvPr id="5541" name="Google Shape;5541;p10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0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0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0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0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0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0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0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0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0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0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0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0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0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10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0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0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0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103"/>
          <p:cNvGrpSpPr/>
          <p:nvPr/>
        </p:nvGrpSpPr>
        <p:grpSpPr>
          <a:xfrm>
            <a:off x="2609890" y="2935640"/>
            <a:ext cx="1390502" cy="159625"/>
            <a:chOff x="3530150" y="2790075"/>
            <a:chExt cx="1962600" cy="225300"/>
          </a:xfrm>
        </p:grpSpPr>
        <p:sp>
          <p:nvSpPr>
            <p:cNvPr id="5560" name="Google Shape;5560;p10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0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2" name="Google Shape;5562;p103"/>
          <p:cNvGrpSpPr/>
          <p:nvPr/>
        </p:nvGrpSpPr>
        <p:grpSpPr>
          <a:xfrm>
            <a:off x="2609948" y="3213905"/>
            <a:ext cx="1411629" cy="154175"/>
            <a:chOff x="3558802" y="4011244"/>
            <a:chExt cx="1866000" cy="111600"/>
          </a:xfrm>
        </p:grpSpPr>
        <p:sp>
          <p:nvSpPr>
            <p:cNvPr id="5563" name="Google Shape;5563;p10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0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103"/>
          <p:cNvGrpSpPr/>
          <p:nvPr/>
        </p:nvGrpSpPr>
        <p:grpSpPr>
          <a:xfrm>
            <a:off x="2610235" y="2419475"/>
            <a:ext cx="1383503" cy="119761"/>
            <a:chOff x="3465975" y="2270258"/>
            <a:chExt cx="1986364" cy="171947"/>
          </a:xfrm>
        </p:grpSpPr>
        <p:sp>
          <p:nvSpPr>
            <p:cNvPr id="5566" name="Google Shape;5566;p10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0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0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0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0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0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0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0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103"/>
          <p:cNvGrpSpPr/>
          <p:nvPr/>
        </p:nvGrpSpPr>
        <p:grpSpPr>
          <a:xfrm>
            <a:off x="2621243" y="3783248"/>
            <a:ext cx="1369531" cy="195460"/>
            <a:chOff x="723300" y="4253549"/>
            <a:chExt cx="2276482" cy="324900"/>
          </a:xfrm>
        </p:grpSpPr>
        <p:sp>
          <p:nvSpPr>
            <p:cNvPr id="5575" name="Google Shape;5575;p10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10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0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0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10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103"/>
          <p:cNvGrpSpPr/>
          <p:nvPr/>
        </p:nvGrpSpPr>
        <p:grpSpPr>
          <a:xfrm>
            <a:off x="2610803" y="3484489"/>
            <a:ext cx="1389066" cy="180119"/>
            <a:chOff x="705948" y="3788465"/>
            <a:chExt cx="2308953" cy="299400"/>
          </a:xfrm>
        </p:grpSpPr>
        <p:sp>
          <p:nvSpPr>
            <p:cNvPr id="5581" name="Google Shape;5581;p10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10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10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0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0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103"/>
          <p:cNvGrpSpPr/>
          <p:nvPr/>
        </p:nvGrpSpPr>
        <p:grpSpPr>
          <a:xfrm>
            <a:off x="4207794" y="2088443"/>
            <a:ext cx="1433821" cy="191501"/>
            <a:chOff x="4273350" y="2088443"/>
            <a:chExt cx="1433821" cy="191501"/>
          </a:xfrm>
        </p:grpSpPr>
        <p:grpSp>
          <p:nvGrpSpPr>
            <p:cNvPr id="5587" name="Google Shape;5587;p103"/>
            <p:cNvGrpSpPr/>
            <p:nvPr/>
          </p:nvGrpSpPr>
          <p:grpSpPr>
            <a:xfrm>
              <a:off x="4273350" y="2088443"/>
              <a:ext cx="1433821" cy="0"/>
              <a:chOff x="5224975" y="2962250"/>
              <a:chExt cx="1544400" cy="0"/>
            </a:xfrm>
          </p:grpSpPr>
          <p:cxnSp>
            <p:nvCxnSpPr>
              <p:cNvPr id="5588" name="Google Shape;5588;p10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589" name="Google Shape;5589;p10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590" name="Google Shape;5590;p103"/>
            <p:cNvGrpSpPr/>
            <p:nvPr/>
          </p:nvGrpSpPr>
          <p:grpSpPr>
            <a:xfrm>
              <a:off x="4273350" y="2279944"/>
              <a:ext cx="1433821" cy="0"/>
              <a:chOff x="5224975" y="2962250"/>
              <a:chExt cx="1544400" cy="0"/>
            </a:xfrm>
          </p:grpSpPr>
          <p:cxnSp>
            <p:nvCxnSpPr>
              <p:cNvPr id="5591" name="Google Shape;5591;p10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592" name="Google Shape;5592;p10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593" name="Google Shape;5593;p103"/>
          <p:cNvGrpSpPr/>
          <p:nvPr/>
        </p:nvGrpSpPr>
        <p:grpSpPr>
          <a:xfrm>
            <a:off x="2658741" y="4097347"/>
            <a:ext cx="1304609" cy="294074"/>
            <a:chOff x="2658741" y="4097347"/>
            <a:chExt cx="1304609" cy="294074"/>
          </a:xfrm>
        </p:grpSpPr>
        <p:grpSp>
          <p:nvGrpSpPr>
            <p:cNvPr id="5594" name="Google Shape;5594;p103"/>
            <p:cNvGrpSpPr/>
            <p:nvPr/>
          </p:nvGrpSpPr>
          <p:grpSpPr>
            <a:xfrm>
              <a:off x="2658741" y="4097347"/>
              <a:ext cx="118572" cy="294074"/>
              <a:chOff x="3343310" y="4475555"/>
              <a:chExt cx="127717" cy="316753"/>
            </a:xfrm>
          </p:grpSpPr>
          <p:sp>
            <p:nvSpPr>
              <p:cNvPr id="5595" name="Google Shape;5595;p10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0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103"/>
            <p:cNvGrpSpPr/>
            <p:nvPr/>
          </p:nvGrpSpPr>
          <p:grpSpPr>
            <a:xfrm>
              <a:off x="3815519" y="4098388"/>
              <a:ext cx="147831" cy="291991"/>
              <a:chOff x="3527539" y="4476677"/>
              <a:chExt cx="159232" cy="314510"/>
            </a:xfrm>
          </p:grpSpPr>
          <p:sp>
            <p:nvSpPr>
              <p:cNvPr id="5598" name="Google Shape;5598;p10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0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103"/>
            <p:cNvGrpSpPr/>
            <p:nvPr/>
          </p:nvGrpSpPr>
          <p:grpSpPr>
            <a:xfrm>
              <a:off x="3511696" y="4098388"/>
              <a:ext cx="147831" cy="291991"/>
              <a:chOff x="3527539" y="4476677"/>
              <a:chExt cx="159232" cy="314510"/>
            </a:xfrm>
          </p:grpSpPr>
          <p:sp>
            <p:nvSpPr>
              <p:cNvPr id="5601" name="Google Shape;5601;p10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0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103"/>
            <p:cNvGrpSpPr/>
            <p:nvPr/>
          </p:nvGrpSpPr>
          <p:grpSpPr>
            <a:xfrm>
              <a:off x="3207874" y="4098388"/>
              <a:ext cx="147831" cy="291991"/>
              <a:chOff x="3527539" y="4476677"/>
              <a:chExt cx="159232" cy="314510"/>
            </a:xfrm>
          </p:grpSpPr>
          <p:sp>
            <p:nvSpPr>
              <p:cNvPr id="5604" name="Google Shape;5604;p10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10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103"/>
            <p:cNvGrpSpPr/>
            <p:nvPr/>
          </p:nvGrpSpPr>
          <p:grpSpPr>
            <a:xfrm>
              <a:off x="2933305" y="4097347"/>
              <a:ext cx="118572" cy="294074"/>
              <a:chOff x="3343310" y="4475555"/>
              <a:chExt cx="127717" cy="316753"/>
            </a:xfrm>
          </p:grpSpPr>
          <p:sp>
            <p:nvSpPr>
              <p:cNvPr id="5607" name="Google Shape;5607;p10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0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9" name="Google Shape;5609;p103"/>
          <p:cNvGrpSpPr/>
          <p:nvPr/>
        </p:nvGrpSpPr>
        <p:grpSpPr>
          <a:xfrm>
            <a:off x="4209349" y="1176041"/>
            <a:ext cx="1430711" cy="751237"/>
            <a:chOff x="5159450" y="1919950"/>
            <a:chExt cx="1541050" cy="862500"/>
          </a:xfrm>
        </p:grpSpPr>
        <p:sp>
          <p:nvSpPr>
            <p:cNvPr id="5610" name="Google Shape;5610;p10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611" name="Google Shape;5611;p103"/>
            <p:cNvGrpSpPr/>
            <p:nvPr/>
          </p:nvGrpSpPr>
          <p:grpSpPr>
            <a:xfrm>
              <a:off x="5159450" y="1919950"/>
              <a:ext cx="1541050" cy="862500"/>
              <a:chOff x="5159450" y="1919950"/>
              <a:chExt cx="1541050" cy="862500"/>
            </a:xfrm>
          </p:grpSpPr>
          <p:cxnSp>
            <p:nvCxnSpPr>
              <p:cNvPr id="5612" name="Google Shape;5612;p10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613" name="Google Shape;5613;p10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614" name="Google Shape;5614;p103"/>
          <p:cNvGrpSpPr/>
          <p:nvPr/>
        </p:nvGrpSpPr>
        <p:grpSpPr>
          <a:xfrm>
            <a:off x="4257486" y="2439811"/>
            <a:ext cx="1334436" cy="967914"/>
            <a:chOff x="4294923" y="2439811"/>
            <a:chExt cx="1334436" cy="967914"/>
          </a:xfrm>
        </p:grpSpPr>
        <p:grpSp>
          <p:nvGrpSpPr>
            <p:cNvPr id="5615" name="Google Shape;5615;p103"/>
            <p:cNvGrpSpPr/>
            <p:nvPr/>
          </p:nvGrpSpPr>
          <p:grpSpPr>
            <a:xfrm>
              <a:off x="4960455" y="2469658"/>
              <a:ext cx="668904" cy="885524"/>
              <a:chOff x="4960455" y="2469658"/>
              <a:chExt cx="668904" cy="885524"/>
            </a:xfrm>
          </p:grpSpPr>
          <p:sp>
            <p:nvSpPr>
              <p:cNvPr id="5616" name="Google Shape;5616;p10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0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10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0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10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10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103"/>
            <p:cNvGrpSpPr/>
            <p:nvPr/>
          </p:nvGrpSpPr>
          <p:grpSpPr>
            <a:xfrm>
              <a:off x="4294923" y="2469658"/>
              <a:ext cx="668951" cy="885524"/>
              <a:chOff x="4294923" y="2469658"/>
              <a:chExt cx="668951" cy="885524"/>
            </a:xfrm>
          </p:grpSpPr>
          <p:sp>
            <p:nvSpPr>
              <p:cNvPr id="5623" name="Google Shape;5623;p10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10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10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10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10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10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9" name="Google Shape;5629;p10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0" name="Google Shape;5630;p103"/>
          <p:cNvGrpSpPr/>
          <p:nvPr/>
        </p:nvGrpSpPr>
        <p:grpSpPr>
          <a:xfrm>
            <a:off x="4243690" y="3494256"/>
            <a:ext cx="1430949" cy="897289"/>
            <a:chOff x="4351371" y="3547942"/>
            <a:chExt cx="1345130" cy="843475"/>
          </a:xfrm>
        </p:grpSpPr>
        <p:grpSp>
          <p:nvGrpSpPr>
            <p:cNvPr id="5631" name="Google Shape;5631;p103"/>
            <p:cNvGrpSpPr/>
            <p:nvPr/>
          </p:nvGrpSpPr>
          <p:grpSpPr>
            <a:xfrm>
              <a:off x="4351371" y="4209917"/>
              <a:ext cx="1345130" cy="181500"/>
              <a:chOff x="4351371" y="4209917"/>
              <a:chExt cx="1345130" cy="181500"/>
            </a:xfrm>
          </p:grpSpPr>
          <p:sp>
            <p:nvSpPr>
              <p:cNvPr id="5632" name="Google Shape;5632;p10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3" name="Google Shape;5633;p10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634" name="Google Shape;5634;p103"/>
            <p:cNvGrpSpPr/>
            <p:nvPr/>
          </p:nvGrpSpPr>
          <p:grpSpPr>
            <a:xfrm>
              <a:off x="4403010" y="3985221"/>
              <a:ext cx="1109518" cy="181500"/>
              <a:chOff x="4403010" y="3985221"/>
              <a:chExt cx="1109518" cy="181500"/>
            </a:xfrm>
          </p:grpSpPr>
          <p:sp>
            <p:nvSpPr>
              <p:cNvPr id="5635" name="Google Shape;5635;p10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6" name="Google Shape;5636;p10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637" name="Google Shape;5637;p103"/>
            <p:cNvGrpSpPr/>
            <p:nvPr/>
          </p:nvGrpSpPr>
          <p:grpSpPr>
            <a:xfrm>
              <a:off x="4618704" y="3766582"/>
              <a:ext cx="807858" cy="181500"/>
              <a:chOff x="4618704" y="3766582"/>
              <a:chExt cx="807858" cy="181500"/>
            </a:xfrm>
          </p:grpSpPr>
          <p:sp>
            <p:nvSpPr>
              <p:cNvPr id="5638" name="Google Shape;5638;p10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9" name="Google Shape;5639;p10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640" name="Google Shape;5640;p103"/>
            <p:cNvGrpSpPr/>
            <p:nvPr/>
          </p:nvGrpSpPr>
          <p:grpSpPr>
            <a:xfrm>
              <a:off x="4735238" y="3547942"/>
              <a:ext cx="462839" cy="181500"/>
              <a:chOff x="4735238" y="3547942"/>
              <a:chExt cx="462839" cy="181500"/>
            </a:xfrm>
          </p:grpSpPr>
          <p:sp>
            <p:nvSpPr>
              <p:cNvPr id="5641" name="Google Shape;5641;p10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2" name="Google Shape;5642;p10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43" name="Google Shape;5643;p103"/>
          <p:cNvGrpSpPr/>
          <p:nvPr/>
        </p:nvGrpSpPr>
        <p:grpSpPr>
          <a:xfrm>
            <a:off x="7420047" y="2429580"/>
            <a:ext cx="1020955" cy="928853"/>
            <a:chOff x="926675" y="238125"/>
            <a:chExt cx="5755100" cy="5232975"/>
          </a:xfrm>
        </p:grpSpPr>
        <p:sp>
          <p:nvSpPr>
            <p:cNvPr id="5644" name="Google Shape;5644;p10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10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10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0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103"/>
          <p:cNvGrpSpPr/>
          <p:nvPr/>
        </p:nvGrpSpPr>
        <p:grpSpPr>
          <a:xfrm>
            <a:off x="727421" y="2828315"/>
            <a:ext cx="1695374" cy="1560837"/>
            <a:chOff x="727421" y="2828315"/>
            <a:chExt cx="1695374" cy="1560837"/>
          </a:xfrm>
        </p:grpSpPr>
        <p:grpSp>
          <p:nvGrpSpPr>
            <p:cNvPr id="5649" name="Google Shape;5649;p103"/>
            <p:cNvGrpSpPr/>
            <p:nvPr/>
          </p:nvGrpSpPr>
          <p:grpSpPr>
            <a:xfrm>
              <a:off x="727421" y="2828315"/>
              <a:ext cx="1695374" cy="1560837"/>
              <a:chOff x="734799" y="2782450"/>
              <a:chExt cx="1571100" cy="1577400"/>
            </a:xfrm>
          </p:grpSpPr>
          <p:cxnSp>
            <p:nvCxnSpPr>
              <p:cNvPr id="5650" name="Google Shape;5650;p10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651" name="Google Shape;5651;p10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652" name="Google Shape;5652;p103"/>
            <p:cNvGrpSpPr/>
            <p:nvPr/>
          </p:nvGrpSpPr>
          <p:grpSpPr>
            <a:xfrm>
              <a:off x="819108" y="2882501"/>
              <a:ext cx="1556791" cy="1426186"/>
              <a:chOff x="819108" y="2882501"/>
              <a:chExt cx="1556791" cy="1426186"/>
            </a:xfrm>
          </p:grpSpPr>
          <p:grpSp>
            <p:nvGrpSpPr>
              <p:cNvPr id="5653" name="Google Shape;5653;p103"/>
              <p:cNvGrpSpPr/>
              <p:nvPr/>
            </p:nvGrpSpPr>
            <p:grpSpPr>
              <a:xfrm>
                <a:off x="819108" y="2882501"/>
                <a:ext cx="103104" cy="1426186"/>
                <a:chOff x="4674013" y="3100904"/>
                <a:chExt cx="122758" cy="1698043"/>
              </a:xfrm>
            </p:grpSpPr>
            <p:sp>
              <p:nvSpPr>
                <p:cNvPr id="5654" name="Google Shape;5654;p10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10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0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10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10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0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10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103"/>
              <p:cNvGrpSpPr/>
              <p:nvPr/>
            </p:nvGrpSpPr>
            <p:grpSpPr>
              <a:xfrm>
                <a:off x="1062475" y="2882501"/>
                <a:ext cx="103104" cy="1426186"/>
                <a:chOff x="4940438" y="3100904"/>
                <a:chExt cx="122758" cy="1698043"/>
              </a:xfrm>
            </p:grpSpPr>
            <p:sp>
              <p:nvSpPr>
                <p:cNvPr id="5662" name="Google Shape;5662;p10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10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10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0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10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0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10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103"/>
              <p:cNvGrpSpPr/>
              <p:nvPr/>
            </p:nvGrpSpPr>
            <p:grpSpPr>
              <a:xfrm>
                <a:off x="1299324" y="2882501"/>
                <a:ext cx="103104" cy="1426186"/>
                <a:chOff x="5206863" y="3100904"/>
                <a:chExt cx="122758" cy="1698043"/>
              </a:xfrm>
            </p:grpSpPr>
            <p:sp>
              <p:nvSpPr>
                <p:cNvPr id="5670" name="Google Shape;5670;p10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10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10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0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10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10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0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103"/>
              <p:cNvGrpSpPr/>
              <p:nvPr/>
            </p:nvGrpSpPr>
            <p:grpSpPr>
              <a:xfrm>
                <a:off x="1786057" y="2882501"/>
                <a:ext cx="103104" cy="1426186"/>
                <a:chOff x="6006138" y="3143629"/>
                <a:chExt cx="122758" cy="1698043"/>
              </a:xfrm>
            </p:grpSpPr>
            <p:sp>
              <p:nvSpPr>
                <p:cNvPr id="5678" name="Google Shape;5678;p10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10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0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0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0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0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0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103"/>
              <p:cNvGrpSpPr/>
              <p:nvPr/>
            </p:nvGrpSpPr>
            <p:grpSpPr>
              <a:xfrm>
                <a:off x="2029422" y="2882501"/>
                <a:ext cx="103104" cy="1426186"/>
                <a:chOff x="6805413" y="3100904"/>
                <a:chExt cx="122758" cy="1698043"/>
              </a:xfrm>
            </p:grpSpPr>
            <p:sp>
              <p:nvSpPr>
                <p:cNvPr id="5686" name="Google Shape;5686;p10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0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0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0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0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0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0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103"/>
              <p:cNvGrpSpPr/>
              <p:nvPr/>
            </p:nvGrpSpPr>
            <p:grpSpPr>
              <a:xfrm>
                <a:off x="2272795" y="2882501"/>
                <a:ext cx="103104" cy="1426186"/>
                <a:chOff x="5206863" y="3100904"/>
                <a:chExt cx="122758" cy="1698043"/>
              </a:xfrm>
            </p:grpSpPr>
            <p:sp>
              <p:nvSpPr>
                <p:cNvPr id="5694" name="Google Shape;5694;p10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0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0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0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0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0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0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103"/>
              <p:cNvGrpSpPr/>
              <p:nvPr/>
            </p:nvGrpSpPr>
            <p:grpSpPr>
              <a:xfrm>
                <a:off x="1542694" y="2882501"/>
                <a:ext cx="103104" cy="1426186"/>
                <a:chOff x="6006138" y="3143629"/>
                <a:chExt cx="122758" cy="1698043"/>
              </a:xfrm>
            </p:grpSpPr>
            <p:sp>
              <p:nvSpPr>
                <p:cNvPr id="5702" name="Google Shape;5702;p10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0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0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0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0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0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0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09" name="Google Shape;5709;p103"/>
          <p:cNvGrpSpPr/>
          <p:nvPr/>
        </p:nvGrpSpPr>
        <p:grpSpPr>
          <a:xfrm>
            <a:off x="5683472" y="3518037"/>
            <a:ext cx="2749952" cy="870677"/>
            <a:chOff x="238125" y="1725700"/>
            <a:chExt cx="7139025" cy="2260325"/>
          </a:xfrm>
        </p:grpSpPr>
        <p:sp>
          <p:nvSpPr>
            <p:cNvPr id="5710" name="Google Shape;5710;p10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0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0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10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0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10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10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10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10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0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103"/>
          <p:cNvGrpSpPr/>
          <p:nvPr/>
        </p:nvGrpSpPr>
        <p:grpSpPr>
          <a:xfrm>
            <a:off x="5953636" y="2459783"/>
            <a:ext cx="1105452" cy="916747"/>
            <a:chOff x="5249100" y="1210600"/>
            <a:chExt cx="3502700" cy="2904775"/>
          </a:xfrm>
        </p:grpSpPr>
        <p:sp>
          <p:nvSpPr>
            <p:cNvPr id="5721" name="Google Shape;5721;p10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0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0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0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5" name="Google Shape;5725;p10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726" name="Google Shape;5726;p10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727" name="Google Shape;5727;p10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728" name="Google Shape;5728;p10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729" name="Google Shape;5729;p10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103"/>
          <p:cNvGrpSpPr/>
          <p:nvPr/>
        </p:nvGrpSpPr>
        <p:grpSpPr>
          <a:xfrm>
            <a:off x="7136183" y="1179201"/>
            <a:ext cx="1304650" cy="1124856"/>
            <a:chOff x="7287122" y="1165658"/>
            <a:chExt cx="1219413" cy="1051365"/>
          </a:xfrm>
        </p:grpSpPr>
        <p:grpSp>
          <p:nvGrpSpPr>
            <p:cNvPr id="5731" name="Google Shape;5731;p103"/>
            <p:cNvGrpSpPr/>
            <p:nvPr/>
          </p:nvGrpSpPr>
          <p:grpSpPr>
            <a:xfrm>
              <a:off x="7287122" y="1969723"/>
              <a:ext cx="1219413" cy="247300"/>
              <a:chOff x="7287122" y="1969723"/>
              <a:chExt cx="1219413" cy="247300"/>
            </a:xfrm>
          </p:grpSpPr>
          <p:sp>
            <p:nvSpPr>
              <p:cNvPr id="5732" name="Google Shape;5732;p10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3" name="Google Shape;5733;p103"/>
              <p:cNvGrpSpPr/>
              <p:nvPr/>
            </p:nvGrpSpPr>
            <p:grpSpPr>
              <a:xfrm>
                <a:off x="7287122" y="2063892"/>
                <a:ext cx="1151753" cy="73428"/>
                <a:chOff x="7287122" y="2063892"/>
                <a:chExt cx="1151753" cy="73428"/>
              </a:xfrm>
            </p:grpSpPr>
            <p:sp>
              <p:nvSpPr>
                <p:cNvPr id="5734" name="Google Shape;5734;p10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5" name="Google Shape;5735;p10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736" name="Google Shape;5736;p103"/>
            <p:cNvGrpSpPr/>
            <p:nvPr/>
          </p:nvGrpSpPr>
          <p:grpSpPr>
            <a:xfrm>
              <a:off x="7287122" y="1712201"/>
              <a:ext cx="1219403" cy="246767"/>
              <a:chOff x="7287122" y="1712201"/>
              <a:chExt cx="1219403" cy="246767"/>
            </a:xfrm>
          </p:grpSpPr>
          <p:sp>
            <p:nvSpPr>
              <p:cNvPr id="5737" name="Google Shape;5737;p10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8" name="Google Shape;5738;p103"/>
              <p:cNvGrpSpPr/>
              <p:nvPr/>
            </p:nvGrpSpPr>
            <p:grpSpPr>
              <a:xfrm>
                <a:off x="7287122" y="1842861"/>
                <a:ext cx="1005303" cy="73419"/>
                <a:chOff x="7287122" y="1842861"/>
                <a:chExt cx="1005303" cy="73419"/>
              </a:xfrm>
            </p:grpSpPr>
            <p:sp>
              <p:nvSpPr>
                <p:cNvPr id="5739" name="Google Shape;5739;p10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0" name="Google Shape;5740;p10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741" name="Google Shape;5741;p103"/>
            <p:cNvGrpSpPr/>
            <p:nvPr/>
          </p:nvGrpSpPr>
          <p:grpSpPr>
            <a:xfrm>
              <a:off x="7287122" y="1447520"/>
              <a:ext cx="1219403" cy="286667"/>
              <a:chOff x="7287122" y="1447520"/>
              <a:chExt cx="1219403" cy="286667"/>
            </a:xfrm>
          </p:grpSpPr>
          <p:sp>
            <p:nvSpPr>
              <p:cNvPr id="5742" name="Google Shape;5742;p10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3" name="Google Shape;5743;p103"/>
              <p:cNvGrpSpPr/>
              <p:nvPr/>
            </p:nvGrpSpPr>
            <p:grpSpPr>
              <a:xfrm>
                <a:off x="7287122" y="1581977"/>
                <a:ext cx="852803" cy="73428"/>
                <a:chOff x="7287122" y="1581977"/>
                <a:chExt cx="852803" cy="73428"/>
              </a:xfrm>
            </p:grpSpPr>
            <p:sp>
              <p:nvSpPr>
                <p:cNvPr id="5744" name="Google Shape;5744;p10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5" name="Google Shape;5745;p10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746" name="Google Shape;5746;p103"/>
            <p:cNvGrpSpPr/>
            <p:nvPr/>
          </p:nvGrpSpPr>
          <p:grpSpPr>
            <a:xfrm>
              <a:off x="7287122" y="1165658"/>
              <a:ext cx="1219403" cy="344253"/>
              <a:chOff x="7287122" y="1165658"/>
              <a:chExt cx="1219403" cy="344253"/>
            </a:xfrm>
          </p:grpSpPr>
          <p:sp>
            <p:nvSpPr>
              <p:cNvPr id="5747" name="Google Shape;5747;p10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8" name="Google Shape;5748;p103"/>
              <p:cNvGrpSpPr/>
              <p:nvPr/>
            </p:nvGrpSpPr>
            <p:grpSpPr>
              <a:xfrm>
                <a:off x="7287122" y="1341025"/>
                <a:ext cx="695703" cy="73419"/>
                <a:chOff x="7287122" y="1341025"/>
                <a:chExt cx="695703" cy="73419"/>
              </a:xfrm>
            </p:grpSpPr>
            <p:sp>
              <p:nvSpPr>
                <p:cNvPr id="5749" name="Google Shape;5749;p10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0" name="Google Shape;5750;p10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751" name="Google Shape;5751;p103"/>
          <p:cNvGrpSpPr/>
          <p:nvPr/>
        </p:nvGrpSpPr>
        <p:grpSpPr>
          <a:xfrm>
            <a:off x="5802676" y="1185224"/>
            <a:ext cx="1397729" cy="1098540"/>
            <a:chOff x="5900602" y="1193063"/>
            <a:chExt cx="1299851" cy="1021707"/>
          </a:xfrm>
        </p:grpSpPr>
        <p:grpSp>
          <p:nvGrpSpPr>
            <p:cNvPr id="5752" name="Google Shape;5752;p103"/>
            <p:cNvGrpSpPr/>
            <p:nvPr/>
          </p:nvGrpSpPr>
          <p:grpSpPr>
            <a:xfrm>
              <a:off x="6520337" y="1193063"/>
              <a:ext cx="341815" cy="799959"/>
              <a:chOff x="6520337" y="1193063"/>
              <a:chExt cx="341815" cy="799959"/>
            </a:xfrm>
          </p:grpSpPr>
          <p:grpSp>
            <p:nvGrpSpPr>
              <p:cNvPr id="5753" name="Google Shape;5753;p103"/>
              <p:cNvGrpSpPr/>
              <p:nvPr/>
            </p:nvGrpSpPr>
            <p:grpSpPr>
              <a:xfrm>
                <a:off x="6520337" y="1589527"/>
                <a:ext cx="213950" cy="403494"/>
                <a:chOff x="6520337" y="1589527"/>
                <a:chExt cx="213950" cy="403494"/>
              </a:xfrm>
            </p:grpSpPr>
            <p:sp>
              <p:nvSpPr>
                <p:cNvPr id="5754" name="Google Shape;5754;p10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10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6" name="Google Shape;5756;p103"/>
              <p:cNvGrpSpPr/>
              <p:nvPr/>
            </p:nvGrpSpPr>
            <p:grpSpPr>
              <a:xfrm>
                <a:off x="6577204" y="1193063"/>
                <a:ext cx="284947" cy="464512"/>
                <a:chOff x="6577204" y="1193063"/>
                <a:chExt cx="284947" cy="464512"/>
              </a:xfrm>
            </p:grpSpPr>
            <p:sp>
              <p:nvSpPr>
                <p:cNvPr id="5757" name="Google Shape;5757;p10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8" name="Google Shape;5758;p10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759" name="Google Shape;5759;p103"/>
            <p:cNvGrpSpPr/>
            <p:nvPr/>
          </p:nvGrpSpPr>
          <p:grpSpPr>
            <a:xfrm>
              <a:off x="6238903" y="1193063"/>
              <a:ext cx="300475" cy="900152"/>
              <a:chOff x="6238903" y="1193063"/>
              <a:chExt cx="300475" cy="900152"/>
            </a:xfrm>
          </p:grpSpPr>
          <p:grpSp>
            <p:nvGrpSpPr>
              <p:cNvPr id="5760" name="Google Shape;5760;p103"/>
              <p:cNvGrpSpPr/>
              <p:nvPr/>
            </p:nvGrpSpPr>
            <p:grpSpPr>
              <a:xfrm>
                <a:off x="6290865" y="1489315"/>
                <a:ext cx="248514" cy="603900"/>
                <a:chOff x="6290865" y="1489315"/>
                <a:chExt cx="248514" cy="603900"/>
              </a:xfrm>
            </p:grpSpPr>
            <p:sp>
              <p:nvSpPr>
                <p:cNvPr id="5761" name="Google Shape;5761;p10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10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103"/>
              <p:cNvGrpSpPr/>
              <p:nvPr/>
            </p:nvGrpSpPr>
            <p:grpSpPr>
              <a:xfrm>
                <a:off x="6238903" y="1193063"/>
                <a:ext cx="284947" cy="333087"/>
                <a:chOff x="6238903" y="1193063"/>
                <a:chExt cx="284947" cy="333087"/>
              </a:xfrm>
            </p:grpSpPr>
            <p:sp>
              <p:nvSpPr>
                <p:cNvPr id="5764" name="Google Shape;5764;p10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65" name="Google Shape;5765;p10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766" name="Google Shape;5766;p103"/>
            <p:cNvGrpSpPr/>
            <p:nvPr/>
          </p:nvGrpSpPr>
          <p:grpSpPr>
            <a:xfrm>
              <a:off x="5900602" y="1193063"/>
              <a:ext cx="444345" cy="1021707"/>
              <a:chOff x="5900602" y="1193063"/>
              <a:chExt cx="444345" cy="1021707"/>
            </a:xfrm>
          </p:grpSpPr>
          <p:grpSp>
            <p:nvGrpSpPr>
              <p:cNvPr id="5767" name="Google Shape;5767;p103"/>
              <p:cNvGrpSpPr/>
              <p:nvPr/>
            </p:nvGrpSpPr>
            <p:grpSpPr>
              <a:xfrm>
                <a:off x="6046501" y="1367785"/>
                <a:ext cx="298446" cy="846986"/>
                <a:chOff x="6046501" y="1367785"/>
                <a:chExt cx="298446" cy="846986"/>
              </a:xfrm>
            </p:grpSpPr>
            <p:sp>
              <p:nvSpPr>
                <p:cNvPr id="5768" name="Google Shape;5768;p10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10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103"/>
              <p:cNvGrpSpPr/>
              <p:nvPr/>
            </p:nvGrpSpPr>
            <p:grpSpPr>
              <a:xfrm>
                <a:off x="5900602" y="1193063"/>
                <a:ext cx="284947" cy="182312"/>
                <a:chOff x="5900602" y="1193063"/>
                <a:chExt cx="284947" cy="182312"/>
              </a:xfrm>
            </p:grpSpPr>
            <p:sp>
              <p:nvSpPr>
                <p:cNvPr id="5771" name="Google Shape;5771;p10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2" name="Google Shape;5772;p10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773" name="Google Shape;5773;p103"/>
            <p:cNvGrpSpPr/>
            <p:nvPr/>
          </p:nvGrpSpPr>
          <p:grpSpPr>
            <a:xfrm>
              <a:off x="6738300" y="1193063"/>
              <a:ext cx="462153" cy="707634"/>
              <a:chOff x="6738300" y="1193063"/>
              <a:chExt cx="462153" cy="707634"/>
            </a:xfrm>
          </p:grpSpPr>
          <p:grpSp>
            <p:nvGrpSpPr>
              <p:cNvPr id="5774" name="Google Shape;5774;p103"/>
              <p:cNvGrpSpPr/>
              <p:nvPr/>
            </p:nvGrpSpPr>
            <p:grpSpPr>
              <a:xfrm>
                <a:off x="6915505" y="1193063"/>
                <a:ext cx="284947" cy="597387"/>
                <a:chOff x="6915505" y="1193063"/>
                <a:chExt cx="284947" cy="597387"/>
              </a:xfrm>
            </p:grpSpPr>
            <p:sp>
              <p:nvSpPr>
                <p:cNvPr id="5775" name="Google Shape;5775;p10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6" name="Google Shape;5776;p10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777" name="Google Shape;5777;p103"/>
              <p:cNvGrpSpPr/>
              <p:nvPr/>
            </p:nvGrpSpPr>
            <p:grpSpPr>
              <a:xfrm>
                <a:off x="6738300" y="1684725"/>
                <a:ext cx="230066" cy="215971"/>
                <a:chOff x="6738300" y="1684725"/>
                <a:chExt cx="230066" cy="215971"/>
              </a:xfrm>
            </p:grpSpPr>
            <p:sp>
              <p:nvSpPr>
                <p:cNvPr id="5778" name="Google Shape;5778;p10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0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83" name="Shape 5783"/>
        <p:cNvGrpSpPr/>
        <p:nvPr/>
      </p:nvGrpSpPr>
      <p:grpSpPr>
        <a:xfrm>
          <a:off x="0" y="0"/>
          <a:ext cx="0" cy="0"/>
          <a:chOff x="0" y="0"/>
          <a:chExt cx="0" cy="0"/>
        </a:xfrm>
      </p:grpSpPr>
      <p:sp>
        <p:nvSpPr>
          <p:cNvPr id="5784" name="Google Shape;5784;p10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785" name="Google Shape;5785;p104"/>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786" name="Google Shape;5786;p104"/>
          <p:cNvGrpSpPr/>
          <p:nvPr/>
        </p:nvGrpSpPr>
        <p:grpSpPr>
          <a:xfrm>
            <a:off x="829359" y="2307635"/>
            <a:ext cx="339235" cy="298186"/>
            <a:chOff x="898875" y="244725"/>
            <a:chExt cx="481800" cy="423500"/>
          </a:xfrm>
        </p:grpSpPr>
        <p:sp>
          <p:nvSpPr>
            <p:cNvPr id="5787" name="Google Shape;5787;p10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10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10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10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1" name="Google Shape;5791;p10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2" name="Google Shape;5792;p10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3" name="Google Shape;5793;p104"/>
          <p:cNvGrpSpPr/>
          <p:nvPr/>
        </p:nvGrpSpPr>
        <p:grpSpPr>
          <a:xfrm>
            <a:off x="1267741" y="2287103"/>
            <a:ext cx="298169" cy="339253"/>
            <a:chOff x="1529350" y="258825"/>
            <a:chExt cx="423475" cy="481825"/>
          </a:xfrm>
        </p:grpSpPr>
        <p:sp>
          <p:nvSpPr>
            <p:cNvPr id="5794" name="Google Shape;5794;p10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10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6" name="Google Shape;5796;p104"/>
          <p:cNvGrpSpPr/>
          <p:nvPr/>
        </p:nvGrpSpPr>
        <p:grpSpPr>
          <a:xfrm>
            <a:off x="1660716" y="2367273"/>
            <a:ext cx="340890" cy="178912"/>
            <a:chOff x="2084325" y="363300"/>
            <a:chExt cx="484150" cy="254100"/>
          </a:xfrm>
        </p:grpSpPr>
        <p:sp>
          <p:nvSpPr>
            <p:cNvPr id="5797" name="Google Shape;5797;p10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10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9" name="Google Shape;5799;p104"/>
          <p:cNvGrpSpPr/>
          <p:nvPr/>
        </p:nvGrpSpPr>
        <p:grpSpPr>
          <a:xfrm>
            <a:off x="2110011" y="2287102"/>
            <a:ext cx="298169" cy="339253"/>
            <a:chOff x="2707500" y="249400"/>
            <a:chExt cx="423475" cy="481825"/>
          </a:xfrm>
        </p:grpSpPr>
        <p:sp>
          <p:nvSpPr>
            <p:cNvPr id="5800" name="Google Shape;5800;p10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10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2" name="Google Shape;5802;p104"/>
          <p:cNvGrpSpPr/>
          <p:nvPr/>
        </p:nvGrpSpPr>
        <p:grpSpPr>
          <a:xfrm>
            <a:off x="2523626" y="2287428"/>
            <a:ext cx="305386" cy="338602"/>
            <a:chOff x="3300325" y="249875"/>
            <a:chExt cx="433725" cy="480900"/>
          </a:xfrm>
        </p:grpSpPr>
        <p:sp>
          <p:nvSpPr>
            <p:cNvPr id="5803" name="Google Shape;5803;p10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10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10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10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10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10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9" name="Google Shape;5809;p104"/>
          <p:cNvGrpSpPr/>
          <p:nvPr/>
        </p:nvGrpSpPr>
        <p:grpSpPr>
          <a:xfrm>
            <a:off x="2912712" y="2287349"/>
            <a:ext cx="352349" cy="338760"/>
            <a:chOff x="3854700" y="249750"/>
            <a:chExt cx="500425" cy="481125"/>
          </a:xfrm>
        </p:grpSpPr>
        <p:sp>
          <p:nvSpPr>
            <p:cNvPr id="5810" name="Google Shape;5810;p10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10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10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10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10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5" name="Google Shape;5815;p10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10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10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8" name="Google Shape;5818;p104"/>
          <p:cNvGrpSpPr/>
          <p:nvPr/>
        </p:nvGrpSpPr>
        <p:grpSpPr>
          <a:xfrm>
            <a:off x="3330701" y="2287349"/>
            <a:ext cx="352349" cy="338760"/>
            <a:chOff x="4447550" y="249750"/>
            <a:chExt cx="500425" cy="481125"/>
          </a:xfrm>
        </p:grpSpPr>
        <p:sp>
          <p:nvSpPr>
            <p:cNvPr id="5819" name="Google Shape;5819;p10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10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1" name="Google Shape;5821;p104"/>
          <p:cNvGrpSpPr/>
          <p:nvPr/>
        </p:nvGrpSpPr>
        <p:grpSpPr>
          <a:xfrm>
            <a:off x="3759902" y="2287102"/>
            <a:ext cx="339253" cy="339253"/>
            <a:chOff x="5049725" y="249400"/>
            <a:chExt cx="481825" cy="481825"/>
          </a:xfrm>
        </p:grpSpPr>
        <p:sp>
          <p:nvSpPr>
            <p:cNvPr id="5822" name="Google Shape;5822;p10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10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4" name="Google Shape;5824;p104"/>
          <p:cNvGrpSpPr/>
          <p:nvPr/>
        </p:nvGrpSpPr>
        <p:grpSpPr>
          <a:xfrm>
            <a:off x="4173843" y="2287102"/>
            <a:ext cx="339253" cy="339253"/>
            <a:chOff x="5660400" y="238125"/>
            <a:chExt cx="481825" cy="481825"/>
          </a:xfrm>
        </p:grpSpPr>
        <p:sp>
          <p:nvSpPr>
            <p:cNvPr id="5825" name="Google Shape;5825;p10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10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7" name="Google Shape;5827;p104"/>
          <p:cNvGrpSpPr/>
          <p:nvPr/>
        </p:nvGrpSpPr>
        <p:grpSpPr>
          <a:xfrm>
            <a:off x="4590529" y="2287102"/>
            <a:ext cx="339253" cy="339253"/>
            <a:chOff x="6235400" y="249400"/>
            <a:chExt cx="481825" cy="481825"/>
          </a:xfrm>
        </p:grpSpPr>
        <p:sp>
          <p:nvSpPr>
            <p:cNvPr id="5828" name="Google Shape;5828;p10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10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10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10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2" name="Google Shape;5832;p10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3" name="Google Shape;5833;p104"/>
          <p:cNvGrpSpPr/>
          <p:nvPr/>
        </p:nvGrpSpPr>
        <p:grpSpPr>
          <a:xfrm>
            <a:off x="828875" y="2731810"/>
            <a:ext cx="340204" cy="298116"/>
            <a:chOff x="899850" y="871450"/>
            <a:chExt cx="483175" cy="423400"/>
          </a:xfrm>
        </p:grpSpPr>
        <p:sp>
          <p:nvSpPr>
            <p:cNvPr id="5834" name="Google Shape;5834;p10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10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10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10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38" name="Google Shape;5838;p104"/>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39" name="Google Shape;5839;p104"/>
          <p:cNvGrpSpPr/>
          <p:nvPr/>
        </p:nvGrpSpPr>
        <p:grpSpPr>
          <a:xfrm>
            <a:off x="1660875" y="2711232"/>
            <a:ext cx="340573" cy="339271"/>
            <a:chOff x="2085450" y="842250"/>
            <a:chExt cx="483700" cy="481850"/>
          </a:xfrm>
        </p:grpSpPr>
        <p:sp>
          <p:nvSpPr>
            <p:cNvPr id="5840" name="Google Shape;5840;p10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10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10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3" name="Google Shape;5843;p104"/>
          <p:cNvGrpSpPr/>
          <p:nvPr/>
        </p:nvGrpSpPr>
        <p:grpSpPr>
          <a:xfrm>
            <a:off x="2089443" y="2711241"/>
            <a:ext cx="339306" cy="339253"/>
            <a:chOff x="2685825" y="840375"/>
            <a:chExt cx="481900" cy="481825"/>
          </a:xfrm>
        </p:grpSpPr>
        <p:sp>
          <p:nvSpPr>
            <p:cNvPr id="5844" name="Google Shape;5844;p10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5" name="Google Shape;5845;p10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6" name="Google Shape;5846;p104"/>
          <p:cNvGrpSpPr/>
          <p:nvPr/>
        </p:nvGrpSpPr>
        <p:grpSpPr>
          <a:xfrm>
            <a:off x="2501104" y="2710924"/>
            <a:ext cx="350431" cy="339887"/>
            <a:chOff x="3270675" y="841800"/>
            <a:chExt cx="497700" cy="482725"/>
          </a:xfrm>
        </p:grpSpPr>
        <p:sp>
          <p:nvSpPr>
            <p:cNvPr id="5847" name="Google Shape;5847;p10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10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10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50" name="Google Shape;5850;p104"/>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51" name="Google Shape;5851;p104"/>
          <p:cNvGrpSpPr/>
          <p:nvPr/>
        </p:nvGrpSpPr>
        <p:grpSpPr>
          <a:xfrm>
            <a:off x="3337249" y="2731783"/>
            <a:ext cx="339253" cy="298169"/>
            <a:chOff x="4467200" y="877100"/>
            <a:chExt cx="481825" cy="423475"/>
          </a:xfrm>
        </p:grpSpPr>
        <p:sp>
          <p:nvSpPr>
            <p:cNvPr id="5852" name="Google Shape;5852;p10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10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10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10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6" name="Google Shape;5856;p104"/>
          <p:cNvGrpSpPr/>
          <p:nvPr/>
        </p:nvGrpSpPr>
        <p:grpSpPr>
          <a:xfrm>
            <a:off x="3752140" y="2711232"/>
            <a:ext cx="354778" cy="339271"/>
            <a:chOff x="5045500" y="842250"/>
            <a:chExt cx="503875" cy="481850"/>
          </a:xfrm>
        </p:grpSpPr>
        <p:sp>
          <p:nvSpPr>
            <p:cNvPr id="5857" name="Google Shape;5857;p10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10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9" name="Google Shape;5859;p104"/>
          <p:cNvGrpSpPr/>
          <p:nvPr/>
        </p:nvGrpSpPr>
        <p:grpSpPr>
          <a:xfrm>
            <a:off x="4174987" y="2737451"/>
            <a:ext cx="336965" cy="286833"/>
            <a:chOff x="5645200" y="879425"/>
            <a:chExt cx="478575" cy="407375"/>
          </a:xfrm>
        </p:grpSpPr>
        <p:sp>
          <p:nvSpPr>
            <p:cNvPr id="5860" name="Google Shape;5860;p10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10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10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10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10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10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6" name="Google Shape;5866;p104"/>
          <p:cNvGrpSpPr/>
          <p:nvPr/>
        </p:nvGrpSpPr>
        <p:grpSpPr>
          <a:xfrm>
            <a:off x="4611062" y="2711241"/>
            <a:ext cx="298186" cy="339253"/>
            <a:chOff x="6264525" y="842250"/>
            <a:chExt cx="423500" cy="481825"/>
          </a:xfrm>
        </p:grpSpPr>
        <p:sp>
          <p:nvSpPr>
            <p:cNvPr id="5867" name="Google Shape;5867;p10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10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10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10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10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10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3" name="Google Shape;5873;p10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4" name="Google Shape;5874;p104"/>
          <p:cNvGrpSpPr/>
          <p:nvPr/>
        </p:nvGrpSpPr>
        <p:grpSpPr>
          <a:xfrm>
            <a:off x="829350" y="3125895"/>
            <a:ext cx="339253" cy="339253"/>
            <a:chOff x="900750" y="1436075"/>
            <a:chExt cx="481825" cy="481825"/>
          </a:xfrm>
        </p:grpSpPr>
        <p:sp>
          <p:nvSpPr>
            <p:cNvPr id="5875" name="Google Shape;5875;p10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10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10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10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9" name="Google Shape;5879;p104"/>
          <p:cNvGrpSpPr/>
          <p:nvPr/>
        </p:nvGrpSpPr>
        <p:grpSpPr>
          <a:xfrm>
            <a:off x="1247198" y="3186183"/>
            <a:ext cx="339253" cy="218676"/>
            <a:chOff x="1492675" y="1520750"/>
            <a:chExt cx="481825" cy="310575"/>
          </a:xfrm>
        </p:grpSpPr>
        <p:sp>
          <p:nvSpPr>
            <p:cNvPr id="5880" name="Google Shape;5880;p10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10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2" name="Google Shape;5882;p104"/>
          <p:cNvGrpSpPr/>
          <p:nvPr/>
        </p:nvGrpSpPr>
        <p:grpSpPr>
          <a:xfrm>
            <a:off x="1654995" y="3125877"/>
            <a:ext cx="352332" cy="339288"/>
            <a:chOff x="2071000" y="1435025"/>
            <a:chExt cx="500400" cy="481875"/>
          </a:xfrm>
        </p:grpSpPr>
        <p:sp>
          <p:nvSpPr>
            <p:cNvPr id="5883" name="Google Shape;5883;p10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10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10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6" name="Google Shape;5886;p104"/>
          <p:cNvGrpSpPr/>
          <p:nvPr/>
        </p:nvGrpSpPr>
        <p:grpSpPr>
          <a:xfrm>
            <a:off x="2083159" y="3146709"/>
            <a:ext cx="351874" cy="297623"/>
            <a:chOff x="2678350" y="1464650"/>
            <a:chExt cx="499750" cy="422700"/>
          </a:xfrm>
        </p:grpSpPr>
        <p:sp>
          <p:nvSpPr>
            <p:cNvPr id="5887" name="Google Shape;5887;p10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8" name="Google Shape;5888;p10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10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0" name="Google Shape;5890;p104"/>
          <p:cNvGrpSpPr/>
          <p:nvPr/>
        </p:nvGrpSpPr>
        <p:grpSpPr>
          <a:xfrm>
            <a:off x="2506692" y="3125895"/>
            <a:ext cx="339253" cy="339253"/>
            <a:chOff x="3271200" y="1435075"/>
            <a:chExt cx="481825" cy="481825"/>
          </a:xfrm>
        </p:grpSpPr>
        <p:sp>
          <p:nvSpPr>
            <p:cNvPr id="5891" name="Google Shape;5891;p10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2" name="Google Shape;5892;p10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3" name="Google Shape;5893;p104"/>
          <p:cNvGrpSpPr/>
          <p:nvPr/>
        </p:nvGrpSpPr>
        <p:grpSpPr>
          <a:xfrm>
            <a:off x="2917165" y="3125877"/>
            <a:ext cx="343442" cy="339288"/>
            <a:chOff x="3858100" y="1435075"/>
            <a:chExt cx="487775" cy="481875"/>
          </a:xfrm>
        </p:grpSpPr>
        <p:sp>
          <p:nvSpPr>
            <p:cNvPr id="5894" name="Google Shape;5894;p10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5" name="Google Shape;5895;p10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10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10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10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9" name="Google Shape;5899;p104"/>
          <p:cNvGrpSpPr/>
          <p:nvPr/>
        </p:nvGrpSpPr>
        <p:grpSpPr>
          <a:xfrm>
            <a:off x="3337249" y="3125895"/>
            <a:ext cx="339253" cy="339253"/>
            <a:chOff x="4456875" y="1435075"/>
            <a:chExt cx="481825" cy="481825"/>
          </a:xfrm>
        </p:grpSpPr>
        <p:sp>
          <p:nvSpPr>
            <p:cNvPr id="5900" name="Google Shape;5900;p10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10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10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10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10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10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10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7" name="Google Shape;5907;p10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10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10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10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10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10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10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4" name="Google Shape;5914;p10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10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10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10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10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9" name="Google Shape;5919;p104"/>
          <p:cNvGrpSpPr/>
          <p:nvPr/>
        </p:nvGrpSpPr>
        <p:grpSpPr>
          <a:xfrm>
            <a:off x="3758239" y="3125886"/>
            <a:ext cx="342580" cy="339271"/>
            <a:chOff x="5049725" y="1435050"/>
            <a:chExt cx="486550" cy="481850"/>
          </a:xfrm>
        </p:grpSpPr>
        <p:sp>
          <p:nvSpPr>
            <p:cNvPr id="5920" name="Google Shape;5920;p10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10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2" name="Google Shape;5922;p10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10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4" name="Google Shape;5924;p104"/>
          <p:cNvGrpSpPr/>
          <p:nvPr/>
        </p:nvGrpSpPr>
        <p:grpSpPr>
          <a:xfrm>
            <a:off x="4173790" y="3125895"/>
            <a:ext cx="339359" cy="339253"/>
            <a:chOff x="5642475" y="1435075"/>
            <a:chExt cx="481975" cy="481825"/>
          </a:xfrm>
        </p:grpSpPr>
        <p:sp>
          <p:nvSpPr>
            <p:cNvPr id="5925" name="Google Shape;5925;p10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10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10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8" name="Google Shape;5928;p104"/>
          <p:cNvGrpSpPr/>
          <p:nvPr/>
        </p:nvGrpSpPr>
        <p:grpSpPr>
          <a:xfrm>
            <a:off x="4588276" y="3125886"/>
            <a:ext cx="343759" cy="339271"/>
            <a:chOff x="6232000" y="1435050"/>
            <a:chExt cx="488225" cy="481850"/>
          </a:xfrm>
        </p:grpSpPr>
        <p:sp>
          <p:nvSpPr>
            <p:cNvPr id="5929" name="Google Shape;5929;p10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0" name="Google Shape;5930;p10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1" name="Google Shape;5931;p10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10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10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4" name="Google Shape;5934;p104"/>
          <p:cNvGrpSpPr/>
          <p:nvPr/>
        </p:nvGrpSpPr>
        <p:grpSpPr>
          <a:xfrm>
            <a:off x="849012" y="3539545"/>
            <a:ext cx="299929" cy="337792"/>
            <a:chOff x="924450" y="2028975"/>
            <a:chExt cx="425975" cy="479750"/>
          </a:xfrm>
        </p:grpSpPr>
        <p:sp>
          <p:nvSpPr>
            <p:cNvPr id="5935" name="Google Shape;5935;p10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10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10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8" name="Google Shape;5938;p104"/>
          <p:cNvGrpSpPr/>
          <p:nvPr/>
        </p:nvGrpSpPr>
        <p:grpSpPr>
          <a:xfrm>
            <a:off x="1661509" y="3559347"/>
            <a:ext cx="339306" cy="298186"/>
            <a:chOff x="2085450" y="2057100"/>
            <a:chExt cx="481900" cy="423500"/>
          </a:xfrm>
        </p:grpSpPr>
        <p:sp>
          <p:nvSpPr>
            <p:cNvPr id="5939" name="Google Shape;5939;p10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10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10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2" name="Google Shape;5942;p104"/>
          <p:cNvGrpSpPr/>
          <p:nvPr/>
        </p:nvGrpSpPr>
        <p:grpSpPr>
          <a:xfrm>
            <a:off x="2089442" y="3582592"/>
            <a:ext cx="339306" cy="251698"/>
            <a:chOff x="2678275" y="2090100"/>
            <a:chExt cx="481900" cy="357475"/>
          </a:xfrm>
        </p:grpSpPr>
        <p:sp>
          <p:nvSpPr>
            <p:cNvPr id="5943" name="Google Shape;5943;p10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10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10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10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10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8" name="Google Shape;5948;p104"/>
          <p:cNvGrpSpPr/>
          <p:nvPr/>
        </p:nvGrpSpPr>
        <p:grpSpPr>
          <a:xfrm>
            <a:off x="2566646" y="3594790"/>
            <a:ext cx="219345" cy="227301"/>
            <a:chOff x="3357325" y="2093500"/>
            <a:chExt cx="311525" cy="322825"/>
          </a:xfrm>
        </p:grpSpPr>
        <p:sp>
          <p:nvSpPr>
            <p:cNvPr id="5949" name="Google Shape;5949;p10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10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10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52" name="Google Shape;5952;p104"/>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53" name="Google Shape;5953;p104"/>
          <p:cNvGrpSpPr/>
          <p:nvPr/>
        </p:nvGrpSpPr>
        <p:grpSpPr>
          <a:xfrm>
            <a:off x="3360836" y="3538814"/>
            <a:ext cx="292078" cy="339253"/>
            <a:chOff x="4492800" y="2027925"/>
            <a:chExt cx="414825" cy="481825"/>
          </a:xfrm>
        </p:grpSpPr>
        <p:sp>
          <p:nvSpPr>
            <p:cNvPr id="5954" name="Google Shape;5954;p10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10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6" name="Google Shape;5956;p104"/>
          <p:cNvGrpSpPr/>
          <p:nvPr/>
        </p:nvGrpSpPr>
        <p:grpSpPr>
          <a:xfrm>
            <a:off x="3759928" y="3538805"/>
            <a:ext cx="339200" cy="339271"/>
            <a:chOff x="5049725" y="2027900"/>
            <a:chExt cx="481750" cy="481850"/>
          </a:xfrm>
        </p:grpSpPr>
        <p:sp>
          <p:nvSpPr>
            <p:cNvPr id="5957" name="Google Shape;5957;p10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10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10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10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10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10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10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10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5" name="Google Shape;5965;p104"/>
          <p:cNvGrpSpPr/>
          <p:nvPr/>
        </p:nvGrpSpPr>
        <p:grpSpPr>
          <a:xfrm>
            <a:off x="4233524" y="3538893"/>
            <a:ext cx="219890" cy="339095"/>
            <a:chOff x="5726350" y="2028150"/>
            <a:chExt cx="312300" cy="481600"/>
          </a:xfrm>
        </p:grpSpPr>
        <p:sp>
          <p:nvSpPr>
            <p:cNvPr id="5966" name="Google Shape;5966;p10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7" name="Google Shape;5967;p10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8" name="Google Shape;5968;p10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9" name="Google Shape;5969;p104"/>
          <p:cNvGrpSpPr/>
          <p:nvPr/>
        </p:nvGrpSpPr>
        <p:grpSpPr>
          <a:xfrm>
            <a:off x="4593715" y="3542000"/>
            <a:ext cx="332881" cy="332881"/>
            <a:chOff x="6239925" y="2032450"/>
            <a:chExt cx="472775" cy="472775"/>
          </a:xfrm>
        </p:grpSpPr>
        <p:sp>
          <p:nvSpPr>
            <p:cNvPr id="5970" name="Google Shape;5970;p10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10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2" name="Google Shape;5972;p104"/>
          <p:cNvGrpSpPr/>
          <p:nvPr/>
        </p:nvGrpSpPr>
        <p:grpSpPr>
          <a:xfrm>
            <a:off x="5042807" y="2364092"/>
            <a:ext cx="334641" cy="185425"/>
            <a:chOff x="903075" y="2730000"/>
            <a:chExt cx="475275" cy="263350"/>
          </a:xfrm>
        </p:grpSpPr>
        <p:sp>
          <p:nvSpPr>
            <p:cNvPr id="5973" name="Google Shape;5973;p10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10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10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6" name="Google Shape;5976;p104"/>
          <p:cNvGrpSpPr/>
          <p:nvPr/>
        </p:nvGrpSpPr>
        <p:grpSpPr>
          <a:xfrm>
            <a:off x="1247198" y="3538814"/>
            <a:ext cx="339253" cy="339253"/>
            <a:chOff x="1492675" y="2027925"/>
            <a:chExt cx="481825" cy="481825"/>
          </a:xfrm>
        </p:grpSpPr>
        <p:sp>
          <p:nvSpPr>
            <p:cNvPr id="5977" name="Google Shape;5977;p10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10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10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10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10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2" name="Google Shape;5982;p104"/>
          <p:cNvGrpSpPr/>
          <p:nvPr/>
        </p:nvGrpSpPr>
        <p:grpSpPr>
          <a:xfrm>
            <a:off x="5473575" y="2287178"/>
            <a:ext cx="339253" cy="339253"/>
            <a:chOff x="1492675" y="2620775"/>
            <a:chExt cx="481825" cy="481825"/>
          </a:xfrm>
        </p:grpSpPr>
        <p:sp>
          <p:nvSpPr>
            <p:cNvPr id="5983" name="Google Shape;5983;p10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10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85" name="Google Shape;5985;p104"/>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86" name="Google Shape;5986;p104"/>
          <p:cNvGrpSpPr/>
          <p:nvPr/>
        </p:nvGrpSpPr>
        <p:grpSpPr>
          <a:xfrm>
            <a:off x="6297328" y="2303161"/>
            <a:ext cx="333585" cy="307287"/>
            <a:chOff x="2682350" y="2643425"/>
            <a:chExt cx="473775" cy="436425"/>
          </a:xfrm>
        </p:grpSpPr>
        <p:sp>
          <p:nvSpPr>
            <p:cNvPr id="5987" name="Google Shape;5987;p10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10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10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0" name="Google Shape;5990;p10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10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10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10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4" name="Google Shape;5994;p104"/>
          <p:cNvGrpSpPr/>
          <p:nvPr/>
        </p:nvGrpSpPr>
        <p:grpSpPr>
          <a:xfrm>
            <a:off x="6762818" y="2287178"/>
            <a:ext cx="238531" cy="339253"/>
            <a:chOff x="3342725" y="2620775"/>
            <a:chExt cx="338775" cy="481825"/>
          </a:xfrm>
        </p:grpSpPr>
        <p:sp>
          <p:nvSpPr>
            <p:cNvPr id="5995" name="Google Shape;5995;p10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10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10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8" name="Google Shape;5998;p104"/>
          <p:cNvGrpSpPr/>
          <p:nvPr/>
        </p:nvGrpSpPr>
        <p:grpSpPr>
          <a:xfrm>
            <a:off x="7156568" y="2287178"/>
            <a:ext cx="278296" cy="339253"/>
            <a:chOff x="3907325" y="2620775"/>
            <a:chExt cx="395250" cy="481825"/>
          </a:xfrm>
        </p:grpSpPr>
        <p:sp>
          <p:nvSpPr>
            <p:cNvPr id="5999" name="Google Shape;5999;p10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10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10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10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3" name="Google Shape;6003;p104"/>
          <p:cNvGrpSpPr/>
          <p:nvPr/>
        </p:nvGrpSpPr>
        <p:grpSpPr>
          <a:xfrm>
            <a:off x="7549755" y="2297783"/>
            <a:ext cx="339253" cy="318042"/>
            <a:chOff x="4456875" y="2635825"/>
            <a:chExt cx="481825" cy="451700"/>
          </a:xfrm>
        </p:grpSpPr>
        <p:sp>
          <p:nvSpPr>
            <p:cNvPr id="6004" name="Google Shape;6004;p10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10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10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10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10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10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0" name="Google Shape;6010;p104"/>
          <p:cNvGrpSpPr/>
          <p:nvPr/>
        </p:nvGrpSpPr>
        <p:grpSpPr>
          <a:xfrm>
            <a:off x="7974679" y="2297783"/>
            <a:ext cx="339253" cy="318042"/>
            <a:chOff x="5049725" y="2635825"/>
            <a:chExt cx="481825" cy="451700"/>
          </a:xfrm>
        </p:grpSpPr>
        <p:sp>
          <p:nvSpPr>
            <p:cNvPr id="6011" name="Google Shape;6011;p10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10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3" name="Google Shape;6013;p10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4" name="Google Shape;6014;p104"/>
          <p:cNvGrpSpPr/>
          <p:nvPr/>
        </p:nvGrpSpPr>
        <p:grpSpPr>
          <a:xfrm>
            <a:off x="2375386" y="3952243"/>
            <a:ext cx="338566" cy="338373"/>
            <a:chOff x="5643000" y="2621375"/>
            <a:chExt cx="480850" cy="480575"/>
          </a:xfrm>
        </p:grpSpPr>
        <p:sp>
          <p:nvSpPr>
            <p:cNvPr id="6015" name="Google Shape;6015;p10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10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10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8" name="Google Shape;6018;p10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10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10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10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2" name="Google Shape;6022;p104"/>
          <p:cNvGrpSpPr/>
          <p:nvPr/>
        </p:nvGrpSpPr>
        <p:grpSpPr>
          <a:xfrm>
            <a:off x="4192782" y="3951803"/>
            <a:ext cx="339359" cy="339253"/>
            <a:chOff x="6235250" y="2620775"/>
            <a:chExt cx="481975" cy="481825"/>
          </a:xfrm>
        </p:grpSpPr>
        <p:sp>
          <p:nvSpPr>
            <p:cNvPr id="6023" name="Google Shape;6023;p10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10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10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10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10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28" name="Google Shape;6028;p104"/>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29" name="Google Shape;6029;p104"/>
          <p:cNvGrpSpPr/>
          <p:nvPr/>
        </p:nvGrpSpPr>
        <p:grpSpPr>
          <a:xfrm>
            <a:off x="5472652" y="2711317"/>
            <a:ext cx="341101" cy="339253"/>
            <a:chOff x="1535000" y="3223325"/>
            <a:chExt cx="484450" cy="481825"/>
          </a:xfrm>
        </p:grpSpPr>
        <p:sp>
          <p:nvSpPr>
            <p:cNvPr id="6030" name="Google Shape;6030;p10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10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10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3" name="Google Shape;6033;p104"/>
          <p:cNvGrpSpPr/>
          <p:nvPr/>
        </p:nvGrpSpPr>
        <p:grpSpPr>
          <a:xfrm>
            <a:off x="5880219" y="2746618"/>
            <a:ext cx="339253" cy="268649"/>
            <a:chOff x="2085525" y="3263750"/>
            <a:chExt cx="481825" cy="381550"/>
          </a:xfrm>
        </p:grpSpPr>
        <p:sp>
          <p:nvSpPr>
            <p:cNvPr id="6034" name="Google Shape;6034;p10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5" name="Google Shape;6035;p10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36" name="Google Shape;6036;p104"/>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37" name="Google Shape;6037;p104"/>
          <p:cNvGrpSpPr/>
          <p:nvPr/>
        </p:nvGrpSpPr>
        <p:grpSpPr>
          <a:xfrm>
            <a:off x="6711982" y="2711308"/>
            <a:ext cx="340204" cy="339271"/>
            <a:chOff x="3270450" y="3213625"/>
            <a:chExt cx="483175" cy="481850"/>
          </a:xfrm>
        </p:grpSpPr>
        <p:sp>
          <p:nvSpPr>
            <p:cNvPr id="6038" name="Google Shape;6038;p10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10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0" name="Google Shape;6040;p104"/>
          <p:cNvGrpSpPr/>
          <p:nvPr/>
        </p:nvGrpSpPr>
        <p:grpSpPr>
          <a:xfrm>
            <a:off x="7211250" y="2711317"/>
            <a:ext cx="168931" cy="339253"/>
            <a:chOff x="3984950" y="3213600"/>
            <a:chExt cx="239925" cy="481825"/>
          </a:xfrm>
        </p:grpSpPr>
        <p:sp>
          <p:nvSpPr>
            <p:cNvPr id="6041" name="Google Shape;6041;p10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2" name="Google Shape;6042;p10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43" name="Google Shape;6043;p104"/>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104"/>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45" name="Google Shape;6045;p104"/>
          <p:cNvGrpSpPr/>
          <p:nvPr/>
        </p:nvGrpSpPr>
        <p:grpSpPr>
          <a:xfrm>
            <a:off x="1874281" y="3981487"/>
            <a:ext cx="355218" cy="279880"/>
            <a:chOff x="5629975" y="3255775"/>
            <a:chExt cx="504500" cy="397500"/>
          </a:xfrm>
        </p:grpSpPr>
        <p:sp>
          <p:nvSpPr>
            <p:cNvPr id="6046" name="Google Shape;6046;p10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10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10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10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10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1" name="Google Shape;6051;p104"/>
          <p:cNvGrpSpPr/>
          <p:nvPr/>
        </p:nvGrpSpPr>
        <p:grpSpPr>
          <a:xfrm>
            <a:off x="3755839" y="3981593"/>
            <a:ext cx="340256" cy="279669"/>
            <a:chOff x="6234950" y="3255925"/>
            <a:chExt cx="483250" cy="397200"/>
          </a:xfrm>
        </p:grpSpPr>
        <p:sp>
          <p:nvSpPr>
            <p:cNvPr id="6052" name="Google Shape;6052;p10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10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10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10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10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10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8" name="Google Shape;6058;p104"/>
          <p:cNvGrpSpPr/>
          <p:nvPr/>
        </p:nvGrpSpPr>
        <p:grpSpPr>
          <a:xfrm>
            <a:off x="5051107" y="3125970"/>
            <a:ext cx="318042" cy="339253"/>
            <a:chOff x="914900" y="3806450"/>
            <a:chExt cx="451700" cy="481825"/>
          </a:xfrm>
        </p:grpSpPr>
        <p:sp>
          <p:nvSpPr>
            <p:cNvPr id="6059" name="Google Shape;6059;p10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10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10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10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10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4" name="Google Shape;6064;p104"/>
          <p:cNvGrpSpPr/>
          <p:nvPr/>
        </p:nvGrpSpPr>
        <p:grpSpPr>
          <a:xfrm>
            <a:off x="5470028" y="3125785"/>
            <a:ext cx="346347" cy="339623"/>
            <a:chOff x="1490050" y="3805975"/>
            <a:chExt cx="491900" cy="482350"/>
          </a:xfrm>
        </p:grpSpPr>
        <p:sp>
          <p:nvSpPr>
            <p:cNvPr id="6065" name="Google Shape;6065;p10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10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10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10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9" name="Google Shape;6069;p104"/>
          <p:cNvGrpSpPr/>
          <p:nvPr/>
        </p:nvGrpSpPr>
        <p:grpSpPr>
          <a:xfrm>
            <a:off x="5893896" y="3125970"/>
            <a:ext cx="311899" cy="339253"/>
            <a:chOff x="2104275" y="3806450"/>
            <a:chExt cx="442975" cy="481825"/>
          </a:xfrm>
        </p:grpSpPr>
        <p:sp>
          <p:nvSpPr>
            <p:cNvPr id="6070" name="Google Shape;6070;p10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10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2" name="Google Shape;6072;p104"/>
          <p:cNvGrpSpPr/>
          <p:nvPr/>
        </p:nvGrpSpPr>
        <p:grpSpPr>
          <a:xfrm>
            <a:off x="6317413" y="3125970"/>
            <a:ext cx="293416" cy="339253"/>
            <a:chOff x="2710875" y="3806450"/>
            <a:chExt cx="416725" cy="481825"/>
          </a:xfrm>
        </p:grpSpPr>
        <p:sp>
          <p:nvSpPr>
            <p:cNvPr id="6073" name="Google Shape;6073;p10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10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5" name="Google Shape;6075;p104"/>
          <p:cNvGrpSpPr/>
          <p:nvPr/>
        </p:nvGrpSpPr>
        <p:grpSpPr>
          <a:xfrm>
            <a:off x="6712457" y="3166412"/>
            <a:ext cx="339253" cy="258369"/>
            <a:chOff x="3271200" y="3863875"/>
            <a:chExt cx="481825" cy="366950"/>
          </a:xfrm>
        </p:grpSpPr>
        <p:sp>
          <p:nvSpPr>
            <p:cNvPr id="6076" name="Google Shape;6076;p10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10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8" name="Google Shape;6078;p104"/>
          <p:cNvGrpSpPr/>
          <p:nvPr/>
        </p:nvGrpSpPr>
        <p:grpSpPr>
          <a:xfrm>
            <a:off x="7147952" y="3126199"/>
            <a:ext cx="295528" cy="338795"/>
            <a:chOff x="3895050" y="3806775"/>
            <a:chExt cx="419725" cy="481175"/>
          </a:xfrm>
        </p:grpSpPr>
        <p:sp>
          <p:nvSpPr>
            <p:cNvPr id="6079" name="Google Shape;6079;p10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10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1" name="Google Shape;6081;p104"/>
          <p:cNvGrpSpPr/>
          <p:nvPr/>
        </p:nvGrpSpPr>
        <p:grpSpPr>
          <a:xfrm>
            <a:off x="7551234" y="3125979"/>
            <a:ext cx="336296" cy="339235"/>
            <a:chOff x="4464775" y="3806475"/>
            <a:chExt cx="477625" cy="481800"/>
          </a:xfrm>
        </p:grpSpPr>
        <p:sp>
          <p:nvSpPr>
            <p:cNvPr id="6082" name="Google Shape;6082;p10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10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10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10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10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10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8" name="Google Shape;6088;p104"/>
          <p:cNvGrpSpPr/>
          <p:nvPr/>
        </p:nvGrpSpPr>
        <p:grpSpPr>
          <a:xfrm>
            <a:off x="7974679" y="3125970"/>
            <a:ext cx="339253" cy="339253"/>
            <a:chOff x="5049725" y="3806450"/>
            <a:chExt cx="481825" cy="481825"/>
          </a:xfrm>
        </p:grpSpPr>
        <p:sp>
          <p:nvSpPr>
            <p:cNvPr id="6089" name="Google Shape;6089;p10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10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10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2" name="Google Shape;6092;p104"/>
          <p:cNvGrpSpPr/>
          <p:nvPr/>
        </p:nvGrpSpPr>
        <p:grpSpPr>
          <a:xfrm>
            <a:off x="1461983" y="3951798"/>
            <a:ext cx="339253" cy="339253"/>
            <a:chOff x="5651375" y="3806450"/>
            <a:chExt cx="481825" cy="481825"/>
          </a:xfrm>
        </p:grpSpPr>
        <p:sp>
          <p:nvSpPr>
            <p:cNvPr id="6093" name="Google Shape;6093;p10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10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10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10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7" name="Google Shape;6097;p104"/>
          <p:cNvGrpSpPr/>
          <p:nvPr/>
        </p:nvGrpSpPr>
        <p:grpSpPr>
          <a:xfrm>
            <a:off x="3360663" y="3953787"/>
            <a:ext cx="298503" cy="335275"/>
            <a:chOff x="6264300" y="3809300"/>
            <a:chExt cx="423950" cy="476175"/>
          </a:xfrm>
        </p:grpSpPr>
        <p:sp>
          <p:nvSpPr>
            <p:cNvPr id="6098" name="Google Shape;6098;p10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10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10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1" name="Google Shape;6101;p104"/>
          <p:cNvGrpSpPr/>
          <p:nvPr/>
        </p:nvGrpSpPr>
        <p:grpSpPr>
          <a:xfrm>
            <a:off x="5039841" y="3538881"/>
            <a:ext cx="340573" cy="339271"/>
            <a:chOff x="898875" y="4399275"/>
            <a:chExt cx="483700" cy="481850"/>
          </a:xfrm>
        </p:grpSpPr>
        <p:sp>
          <p:nvSpPr>
            <p:cNvPr id="6102" name="Google Shape;6102;p10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104"/>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10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10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10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10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10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10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0" name="Google Shape;6110;p104"/>
          <p:cNvGrpSpPr/>
          <p:nvPr/>
        </p:nvGrpSpPr>
        <p:grpSpPr>
          <a:xfrm>
            <a:off x="5473575" y="3554133"/>
            <a:ext cx="339253" cy="308765"/>
            <a:chOff x="1492675" y="4420975"/>
            <a:chExt cx="481825" cy="438525"/>
          </a:xfrm>
        </p:grpSpPr>
        <p:sp>
          <p:nvSpPr>
            <p:cNvPr id="6111" name="Google Shape;6111;p10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10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10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10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10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6" name="Google Shape;6116;p104"/>
          <p:cNvGrpSpPr/>
          <p:nvPr/>
        </p:nvGrpSpPr>
        <p:grpSpPr>
          <a:xfrm>
            <a:off x="5878556" y="3539558"/>
            <a:ext cx="342580" cy="337915"/>
            <a:chOff x="2084100" y="4400250"/>
            <a:chExt cx="486550" cy="479925"/>
          </a:xfrm>
        </p:grpSpPr>
        <p:sp>
          <p:nvSpPr>
            <p:cNvPr id="6117" name="Google Shape;6117;p10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10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10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0" name="Google Shape;6120;p10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10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10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3" name="Google Shape;6123;p104"/>
          <p:cNvGrpSpPr/>
          <p:nvPr/>
        </p:nvGrpSpPr>
        <p:grpSpPr>
          <a:xfrm>
            <a:off x="6315036" y="3538907"/>
            <a:ext cx="298169" cy="339218"/>
            <a:chOff x="2707950" y="4399325"/>
            <a:chExt cx="423475" cy="481775"/>
          </a:xfrm>
        </p:grpSpPr>
        <p:sp>
          <p:nvSpPr>
            <p:cNvPr id="6124" name="Google Shape;6124;p10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10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10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10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10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10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10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10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10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10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10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10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6" name="Google Shape;6136;p104"/>
          <p:cNvGrpSpPr/>
          <p:nvPr/>
        </p:nvGrpSpPr>
        <p:grpSpPr>
          <a:xfrm>
            <a:off x="6744555" y="3538881"/>
            <a:ext cx="275057" cy="339271"/>
            <a:chOff x="3330525" y="4399275"/>
            <a:chExt cx="390650" cy="481850"/>
          </a:xfrm>
        </p:grpSpPr>
        <p:sp>
          <p:nvSpPr>
            <p:cNvPr id="6137" name="Google Shape;6137;p10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10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10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10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10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10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10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4" name="Google Shape;6144;p104"/>
          <p:cNvGrpSpPr/>
          <p:nvPr/>
        </p:nvGrpSpPr>
        <p:grpSpPr>
          <a:xfrm>
            <a:off x="7169084" y="3538890"/>
            <a:ext cx="253265" cy="339253"/>
            <a:chOff x="3938800" y="4399275"/>
            <a:chExt cx="359700" cy="481825"/>
          </a:xfrm>
        </p:grpSpPr>
        <p:sp>
          <p:nvSpPr>
            <p:cNvPr id="6145" name="Google Shape;6145;p10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10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10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10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10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0" name="Google Shape;6150;p104"/>
          <p:cNvGrpSpPr/>
          <p:nvPr/>
        </p:nvGrpSpPr>
        <p:grpSpPr>
          <a:xfrm>
            <a:off x="7639862" y="3538890"/>
            <a:ext cx="159039" cy="339253"/>
            <a:chOff x="4584850" y="4399275"/>
            <a:chExt cx="225875" cy="481825"/>
          </a:xfrm>
        </p:grpSpPr>
        <p:sp>
          <p:nvSpPr>
            <p:cNvPr id="6151" name="Google Shape;6151;p10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10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53" name="Google Shape;6153;p104"/>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54" name="Google Shape;6154;p104"/>
          <p:cNvGrpSpPr/>
          <p:nvPr/>
        </p:nvGrpSpPr>
        <p:grpSpPr>
          <a:xfrm>
            <a:off x="1049680" y="3951795"/>
            <a:ext cx="339253" cy="339253"/>
            <a:chOff x="5642550" y="4399275"/>
            <a:chExt cx="481825" cy="481825"/>
          </a:xfrm>
        </p:grpSpPr>
        <p:sp>
          <p:nvSpPr>
            <p:cNvPr id="6155" name="Google Shape;6155;p10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10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7" name="Google Shape;6157;p104"/>
          <p:cNvGrpSpPr/>
          <p:nvPr/>
        </p:nvGrpSpPr>
        <p:grpSpPr>
          <a:xfrm>
            <a:off x="2859815" y="3963703"/>
            <a:ext cx="363316" cy="315437"/>
            <a:chOff x="6218300" y="4416175"/>
            <a:chExt cx="516000" cy="448000"/>
          </a:xfrm>
        </p:grpSpPr>
        <p:sp>
          <p:nvSpPr>
            <p:cNvPr id="6158" name="Google Shape;6158;p10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10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10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1" name="Google Shape;6161;p104"/>
          <p:cNvGrpSpPr/>
          <p:nvPr/>
        </p:nvGrpSpPr>
        <p:grpSpPr>
          <a:xfrm>
            <a:off x="5918879" y="3951792"/>
            <a:ext cx="339253" cy="339253"/>
            <a:chOff x="899850" y="4992125"/>
            <a:chExt cx="481825" cy="481825"/>
          </a:xfrm>
        </p:grpSpPr>
        <p:sp>
          <p:nvSpPr>
            <p:cNvPr id="6162" name="Google Shape;6162;p10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10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10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5" name="Google Shape;6165;p104"/>
          <p:cNvGrpSpPr/>
          <p:nvPr/>
        </p:nvGrpSpPr>
        <p:grpSpPr>
          <a:xfrm>
            <a:off x="5461708" y="3951792"/>
            <a:ext cx="339253" cy="339253"/>
            <a:chOff x="1492675" y="4992125"/>
            <a:chExt cx="481825" cy="481825"/>
          </a:xfrm>
        </p:grpSpPr>
        <p:sp>
          <p:nvSpPr>
            <p:cNvPr id="6166" name="Google Shape;6166;p10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10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8" name="Google Shape;6168;p104"/>
          <p:cNvGrpSpPr/>
          <p:nvPr/>
        </p:nvGrpSpPr>
        <p:grpSpPr>
          <a:xfrm>
            <a:off x="5004462" y="3951792"/>
            <a:ext cx="339253" cy="339253"/>
            <a:chOff x="2085525" y="4992125"/>
            <a:chExt cx="481825" cy="481825"/>
          </a:xfrm>
        </p:grpSpPr>
        <p:sp>
          <p:nvSpPr>
            <p:cNvPr id="6169" name="Google Shape;6169;p10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10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1" name="Google Shape;6171;p104"/>
          <p:cNvGrpSpPr/>
          <p:nvPr/>
        </p:nvGrpSpPr>
        <p:grpSpPr>
          <a:xfrm>
            <a:off x="6833221" y="3951792"/>
            <a:ext cx="339253" cy="339253"/>
            <a:chOff x="2678350" y="4992125"/>
            <a:chExt cx="481825" cy="481825"/>
          </a:xfrm>
        </p:grpSpPr>
        <p:sp>
          <p:nvSpPr>
            <p:cNvPr id="6172" name="Google Shape;6172;p10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10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10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5" name="Google Shape;6175;p104"/>
          <p:cNvGrpSpPr/>
          <p:nvPr/>
        </p:nvGrpSpPr>
        <p:grpSpPr>
          <a:xfrm>
            <a:off x="4628816" y="3951792"/>
            <a:ext cx="339253" cy="339253"/>
            <a:chOff x="3271200" y="4992125"/>
            <a:chExt cx="481825" cy="481825"/>
          </a:xfrm>
        </p:grpSpPr>
        <p:sp>
          <p:nvSpPr>
            <p:cNvPr id="6176" name="Google Shape;6176;p10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10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10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9" name="Google Shape;6179;p104"/>
          <p:cNvGrpSpPr/>
          <p:nvPr/>
        </p:nvGrpSpPr>
        <p:grpSpPr>
          <a:xfrm>
            <a:off x="7290263" y="3952822"/>
            <a:ext cx="339411" cy="337193"/>
            <a:chOff x="3863900" y="4993625"/>
            <a:chExt cx="482050" cy="478900"/>
          </a:xfrm>
        </p:grpSpPr>
        <p:sp>
          <p:nvSpPr>
            <p:cNvPr id="6180" name="Google Shape;6180;p104"/>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104"/>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104"/>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104"/>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4" name="Google Shape;6184;p104"/>
          <p:cNvGrpSpPr/>
          <p:nvPr/>
        </p:nvGrpSpPr>
        <p:grpSpPr>
          <a:xfrm>
            <a:off x="7747437" y="3952822"/>
            <a:ext cx="339411" cy="337193"/>
            <a:chOff x="4456725" y="4993625"/>
            <a:chExt cx="482050" cy="478900"/>
          </a:xfrm>
        </p:grpSpPr>
        <p:sp>
          <p:nvSpPr>
            <p:cNvPr id="6185" name="Google Shape;6185;p104"/>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104"/>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104"/>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104"/>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9" name="Google Shape;6189;p104"/>
          <p:cNvGrpSpPr/>
          <p:nvPr/>
        </p:nvGrpSpPr>
        <p:grpSpPr>
          <a:xfrm>
            <a:off x="6376030" y="3952813"/>
            <a:ext cx="339411" cy="337211"/>
            <a:chOff x="5049575" y="4993600"/>
            <a:chExt cx="482050" cy="478925"/>
          </a:xfrm>
        </p:grpSpPr>
        <p:sp>
          <p:nvSpPr>
            <p:cNvPr id="6190" name="Google Shape;6190;p10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10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10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10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97" name="Shape 6197"/>
        <p:cNvGrpSpPr/>
        <p:nvPr/>
      </p:nvGrpSpPr>
      <p:grpSpPr>
        <a:xfrm>
          <a:off x="0" y="0"/>
          <a:ext cx="0" cy="0"/>
          <a:chOff x="0" y="0"/>
          <a:chExt cx="0" cy="0"/>
        </a:xfrm>
      </p:grpSpPr>
      <p:sp>
        <p:nvSpPr>
          <p:cNvPr id="6198" name="Google Shape;6198;p105"/>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199" name="Google Shape;6199;p105"/>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00" name="Google Shape;6200;p105"/>
          <p:cNvGrpSpPr/>
          <p:nvPr/>
        </p:nvGrpSpPr>
        <p:grpSpPr>
          <a:xfrm>
            <a:off x="876361" y="1533504"/>
            <a:ext cx="322099" cy="370529"/>
            <a:chOff x="-42971725" y="3217825"/>
            <a:chExt cx="275675" cy="317125"/>
          </a:xfrm>
        </p:grpSpPr>
        <p:sp>
          <p:nvSpPr>
            <p:cNvPr id="6201" name="Google Shape;6201;p10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0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0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105"/>
          <p:cNvGrpSpPr/>
          <p:nvPr/>
        </p:nvGrpSpPr>
        <p:grpSpPr>
          <a:xfrm>
            <a:off x="848276" y="2002160"/>
            <a:ext cx="378270" cy="337551"/>
            <a:chOff x="-42996150" y="3612600"/>
            <a:chExt cx="323750" cy="288900"/>
          </a:xfrm>
        </p:grpSpPr>
        <p:sp>
          <p:nvSpPr>
            <p:cNvPr id="6205" name="Google Shape;6205;p10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10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0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105"/>
          <p:cNvGrpSpPr/>
          <p:nvPr/>
        </p:nvGrpSpPr>
        <p:grpSpPr>
          <a:xfrm>
            <a:off x="851036" y="2411530"/>
            <a:ext cx="372749" cy="370909"/>
            <a:chOff x="-42994575" y="3950300"/>
            <a:chExt cx="319025" cy="317450"/>
          </a:xfrm>
        </p:grpSpPr>
        <p:sp>
          <p:nvSpPr>
            <p:cNvPr id="6209" name="Google Shape;6209;p10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0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10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105"/>
          <p:cNvGrpSpPr/>
          <p:nvPr/>
        </p:nvGrpSpPr>
        <p:grpSpPr>
          <a:xfrm>
            <a:off x="3004431" y="1558362"/>
            <a:ext cx="371785" cy="370879"/>
            <a:chOff x="-41111350" y="3239100"/>
            <a:chExt cx="318200" cy="317425"/>
          </a:xfrm>
        </p:grpSpPr>
        <p:sp>
          <p:nvSpPr>
            <p:cNvPr id="6213" name="Google Shape;6213;p10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0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0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0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105"/>
          <p:cNvGrpSpPr/>
          <p:nvPr/>
        </p:nvGrpSpPr>
        <p:grpSpPr>
          <a:xfrm>
            <a:off x="3000751" y="1993894"/>
            <a:ext cx="379146" cy="370967"/>
            <a:chOff x="-41117650" y="3605525"/>
            <a:chExt cx="324500" cy="317500"/>
          </a:xfrm>
        </p:grpSpPr>
        <p:sp>
          <p:nvSpPr>
            <p:cNvPr id="6218" name="Google Shape;6218;p10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0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0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1" name="Google Shape;6221;p105"/>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2" name="Google Shape;6222;p105"/>
          <p:cNvGrpSpPr/>
          <p:nvPr/>
        </p:nvGrpSpPr>
        <p:grpSpPr>
          <a:xfrm>
            <a:off x="1827005" y="2885417"/>
            <a:ext cx="216271" cy="371814"/>
            <a:chOff x="-39205300" y="3220175"/>
            <a:chExt cx="185100" cy="318225"/>
          </a:xfrm>
        </p:grpSpPr>
        <p:sp>
          <p:nvSpPr>
            <p:cNvPr id="6223" name="Google Shape;6223;p10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10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5" name="Google Shape;6225;p105"/>
          <p:cNvGrpSpPr/>
          <p:nvPr/>
        </p:nvGrpSpPr>
        <p:grpSpPr>
          <a:xfrm>
            <a:off x="1792533" y="3345488"/>
            <a:ext cx="300016" cy="369273"/>
            <a:chOff x="-39248625" y="3588600"/>
            <a:chExt cx="256775" cy="316050"/>
          </a:xfrm>
        </p:grpSpPr>
        <p:sp>
          <p:nvSpPr>
            <p:cNvPr id="6226" name="Google Shape;6226;p10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10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8" name="Google Shape;6228;p105"/>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105"/>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0" name="Google Shape;6230;p105"/>
          <p:cNvGrpSpPr/>
          <p:nvPr/>
        </p:nvGrpSpPr>
        <p:grpSpPr>
          <a:xfrm>
            <a:off x="1243246" y="1533504"/>
            <a:ext cx="429504" cy="370879"/>
            <a:chOff x="-42651700" y="3217825"/>
            <a:chExt cx="367600" cy="317425"/>
          </a:xfrm>
        </p:grpSpPr>
        <p:sp>
          <p:nvSpPr>
            <p:cNvPr id="6231" name="Google Shape;6231;p10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0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0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10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105"/>
          <p:cNvGrpSpPr/>
          <p:nvPr/>
        </p:nvGrpSpPr>
        <p:grpSpPr>
          <a:xfrm>
            <a:off x="1278678" y="1973154"/>
            <a:ext cx="358640" cy="363226"/>
            <a:chOff x="-42617300" y="3587775"/>
            <a:chExt cx="306950" cy="310875"/>
          </a:xfrm>
        </p:grpSpPr>
        <p:sp>
          <p:nvSpPr>
            <p:cNvPr id="6236" name="Google Shape;6236;p10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0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8" name="Google Shape;6238;p105"/>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9" name="Google Shape;6239;p105"/>
          <p:cNvGrpSpPr/>
          <p:nvPr/>
        </p:nvGrpSpPr>
        <p:grpSpPr>
          <a:xfrm>
            <a:off x="3450506" y="1557895"/>
            <a:ext cx="376926" cy="370324"/>
            <a:chOff x="-40748275" y="3238700"/>
            <a:chExt cx="322600" cy="316950"/>
          </a:xfrm>
        </p:grpSpPr>
        <p:sp>
          <p:nvSpPr>
            <p:cNvPr id="6240" name="Google Shape;6240;p10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0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0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0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0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10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105"/>
          <p:cNvGrpSpPr/>
          <p:nvPr/>
        </p:nvGrpSpPr>
        <p:grpSpPr>
          <a:xfrm>
            <a:off x="3453062" y="2025879"/>
            <a:ext cx="371814" cy="338690"/>
            <a:chOff x="-40745125" y="3632900"/>
            <a:chExt cx="318225" cy="289875"/>
          </a:xfrm>
        </p:grpSpPr>
        <p:sp>
          <p:nvSpPr>
            <p:cNvPr id="6247" name="Google Shape;6247;p10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10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0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0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10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10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10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105"/>
          <p:cNvGrpSpPr/>
          <p:nvPr/>
        </p:nvGrpSpPr>
        <p:grpSpPr>
          <a:xfrm>
            <a:off x="3457209" y="2437089"/>
            <a:ext cx="363518" cy="370178"/>
            <a:chOff x="-40742750" y="3972175"/>
            <a:chExt cx="311125" cy="316825"/>
          </a:xfrm>
        </p:grpSpPr>
        <p:sp>
          <p:nvSpPr>
            <p:cNvPr id="6255" name="Google Shape;6255;p10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10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105"/>
          <p:cNvGrpSpPr/>
          <p:nvPr/>
        </p:nvGrpSpPr>
        <p:grpSpPr>
          <a:xfrm>
            <a:off x="2239871" y="2887257"/>
            <a:ext cx="266892" cy="369974"/>
            <a:chOff x="-38860325" y="3221750"/>
            <a:chExt cx="228425" cy="316650"/>
          </a:xfrm>
        </p:grpSpPr>
        <p:sp>
          <p:nvSpPr>
            <p:cNvPr id="6258" name="Google Shape;6258;p10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10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10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10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105"/>
          <p:cNvGrpSpPr/>
          <p:nvPr/>
        </p:nvGrpSpPr>
        <p:grpSpPr>
          <a:xfrm>
            <a:off x="2190678" y="3349314"/>
            <a:ext cx="380081" cy="367111"/>
            <a:chOff x="-38905225" y="3591875"/>
            <a:chExt cx="325300" cy="314200"/>
          </a:xfrm>
        </p:grpSpPr>
        <p:sp>
          <p:nvSpPr>
            <p:cNvPr id="6263" name="Google Shape;6263;p10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0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10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6" name="Google Shape;6266;p105"/>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7" name="Google Shape;6267;p105"/>
          <p:cNvGrpSpPr/>
          <p:nvPr/>
        </p:nvGrpSpPr>
        <p:grpSpPr>
          <a:xfrm>
            <a:off x="3997427" y="3334394"/>
            <a:ext cx="290815" cy="369740"/>
            <a:chOff x="-37370925" y="3579105"/>
            <a:chExt cx="248900" cy="316450"/>
          </a:xfrm>
        </p:grpSpPr>
        <p:sp>
          <p:nvSpPr>
            <p:cNvPr id="6268" name="Google Shape;6268;p10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10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0" name="Google Shape;6270;p105"/>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105"/>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2" name="Google Shape;6272;p105"/>
          <p:cNvGrpSpPr/>
          <p:nvPr/>
        </p:nvGrpSpPr>
        <p:grpSpPr>
          <a:xfrm>
            <a:off x="1690803" y="2412465"/>
            <a:ext cx="371814" cy="369974"/>
            <a:chOff x="-42259725" y="3951100"/>
            <a:chExt cx="318225" cy="316650"/>
          </a:xfrm>
        </p:grpSpPr>
        <p:sp>
          <p:nvSpPr>
            <p:cNvPr id="6273" name="Google Shape;6273;p10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10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105"/>
          <p:cNvGrpSpPr/>
          <p:nvPr/>
        </p:nvGrpSpPr>
        <p:grpSpPr>
          <a:xfrm>
            <a:off x="3889164" y="1591486"/>
            <a:ext cx="370879" cy="337755"/>
            <a:chOff x="-40378075" y="3267450"/>
            <a:chExt cx="317425" cy="289075"/>
          </a:xfrm>
        </p:grpSpPr>
        <p:sp>
          <p:nvSpPr>
            <p:cNvPr id="6276" name="Google Shape;6276;p10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10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10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10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105"/>
          <p:cNvGrpSpPr/>
          <p:nvPr/>
        </p:nvGrpSpPr>
        <p:grpSpPr>
          <a:xfrm>
            <a:off x="3892830" y="1992754"/>
            <a:ext cx="363548" cy="369974"/>
            <a:chOff x="-40372575" y="3604550"/>
            <a:chExt cx="311150" cy="316650"/>
          </a:xfrm>
        </p:grpSpPr>
        <p:sp>
          <p:nvSpPr>
            <p:cNvPr id="6281" name="Google Shape;6281;p10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0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0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4" name="Google Shape;6284;p105"/>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5" name="Google Shape;6285;p105"/>
          <p:cNvGrpSpPr/>
          <p:nvPr/>
        </p:nvGrpSpPr>
        <p:grpSpPr>
          <a:xfrm>
            <a:off x="2616780" y="2885417"/>
            <a:ext cx="399038" cy="372165"/>
            <a:chOff x="-38542250" y="3220175"/>
            <a:chExt cx="341525" cy="318525"/>
          </a:xfrm>
        </p:grpSpPr>
        <p:sp>
          <p:nvSpPr>
            <p:cNvPr id="6286" name="Google Shape;6286;p10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10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10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9" name="Google Shape;6289;p105"/>
          <p:cNvGrpSpPr/>
          <p:nvPr/>
        </p:nvGrpSpPr>
        <p:grpSpPr>
          <a:xfrm>
            <a:off x="2638712" y="3344787"/>
            <a:ext cx="369974" cy="369068"/>
            <a:chOff x="-38537400" y="3588000"/>
            <a:chExt cx="316650" cy="315875"/>
          </a:xfrm>
        </p:grpSpPr>
        <p:sp>
          <p:nvSpPr>
            <p:cNvPr id="6290" name="Google Shape;6290;p10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0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0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10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105"/>
          <p:cNvGrpSpPr/>
          <p:nvPr/>
        </p:nvGrpSpPr>
        <p:grpSpPr>
          <a:xfrm>
            <a:off x="2637792" y="3802316"/>
            <a:ext cx="371814" cy="369974"/>
            <a:chOff x="-38538975" y="3954250"/>
            <a:chExt cx="318225" cy="316650"/>
          </a:xfrm>
        </p:grpSpPr>
        <p:sp>
          <p:nvSpPr>
            <p:cNvPr id="6295" name="Google Shape;6295;p10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10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105"/>
          <p:cNvGrpSpPr/>
          <p:nvPr/>
        </p:nvGrpSpPr>
        <p:grpSpPr>
          <a:xfrm>
            <a:off x="3955104" y="3797243"/>
            <a:ext cx="375465" cy="371814"/>
            <a:chOff x="-37385100" y="3949908"/>
            <a:chExt cx="321350" cy="318225"/>
          </a:xfrm>
        </p:grpSpPr>
        <p:sp>
          <p:nvSpPr>
            <p:cNvPr id="6298" name="Google Shape;6298;p10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10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0" name="Google Shape;6300;p105"/>
          <p:cNvGrpSpPr/>
          <p:nvPr/>
        </p:nvGrpSpPr>
        <p:grpSpPr>
          <a:xfrm>
            <a:off x="2130763" y="1532803"/>
            <a:ext cx="370909" cy="370675"/>
            <a:chOff x="-41895050" y="3217225"/>
            <a:chExt cx="317450" cy="317250"/>
          </a:xfrm>
        </p:grpSpPr>
        <p:sp>
          <p:nvSpPr>
            <p:cNvPr id="6301" name="Google Shape;6301;p10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10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10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10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10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105"/>
          <p:cNvGrpSpPr/>
          <p:nvPr/>
        </p:nvGrpSpPr>
        <p:grpSpPr>
          <a:xfrm>
            <a:off x="2130310" y="1969737"/>
            <a:ext cx="371814" cy="369974"/>
            <a:chOff x="-41893475" y="3584850"/>
            <a:chExt cx="318225" cy="316650"/>
          </a:xfrm>
        </p:grpSpPr>
        <p:sp>
          <p:nvSpPr>
            <p:cNvPr id="6307" name="Google Shape;6307;p10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10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10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10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1" name="Google Shape;6311;p105"/>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05"/>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3" name="Google Shape;6313;p105"/>
          <p:cNvGrpSpPr/>
          <p:nvPr/>
        </p:nvGrpSpPr>
        <p:grpSpPr>
          <a:xfrm>
            <a:off x="900338" y="3365029"/>
            <a:ext cx="337522" cy="370909"/>
            <a:chOff x="-39998250" y="3605325"/>
            <a:chExt cx="288875" cy="317450"/>
          </a:xfrm>
        </p:grpSpPr>
        <p:sp>
          <p:nvSpPr>
            <p:cNvPr id="6314" name="Google Shape;6314;p10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10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105"/>
          <p:cNvGrpSpPr/>
          <p:nvPr/>
        </p:nvGrpSpPr>
        <p:grpSpPr>
          <a:xfrm>
            <a:off x="884112" y="3823493"/>
            <a:ext cx="369974" cy="369945"/>
            <a:chOff x="-40011050" y="3972375"/>
            <a:chExt cx="316650" cy="316625"/>
          </a:xfrm>
        </p:grpSpPr>
        <p:sp>
          <p:nvSpPr>
            <p:cNvPr id="6317" name="Google Shape;6317;p10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10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105"/>
          <p:cNvGrpSpPr/>
          <p:nvPr/>
        </p:nvGrpSpPr>
        <p:grpSpPr>
          <a:xfrm>
            <a:off x="3116043" y="2888192"/>
            <a:ext cx="266921" cy="369039"/>
            <a:chOff x="-38129425" y="3222550"/>
            <a:chExt cx="228450" cy="315850"/>
          </a:xfrm>
        </p:grpSpPr>
        <p:sp>
          <p:nvSpPr>
            <p:cNvPr id="6320" name="Google Shape;6320;p10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0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105"/>
          <p:cNvGrpSpPr/>
          <p:nvPr/>
        </p:nvGrpSpPr>
        <p:grpSpPr>
          <a:xfrm>
            <a:off x="3071012" y="3344787"/>
            <a:ext cx="371785" cy="369974"/>
            <a:chOff x="-38172725" y="3588000"/>
            <a:chExt cx="318200" cy="316650"/>
          </a:xfrm>
        </p:grpSpPr>
        <p:sp>
          <p:nvSpPr>
            <p:cNvPr id="6323" name="Google Shape;6323;p10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0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0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10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10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0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0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0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105"/>
          <p:cNvGrpSpPr/>
          <p:nvPr/>
        </p:nvGrpSpPr>
        <p:grpSpPr>
          <a:xfrm>
            <a:off x="3146914" y="3803222"/>
            <a:ext cx="219981" cy="369974"/>
            <a:chOff x="-38109725" y="3955025"/>
            <a:chExt cx="188275" cy="316650"/>
          </a:xfrm>
        </p:grpSpPr>
        <p:sp>
          <p:nvSpPr>
            <p:cNvPr id="6332" name="Google Shape;6332;p10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10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4" name="Google Shape;6334;p105"/>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5" name="Google Shape;6335;p105"/>
          <p:cNvGrpSpPr/>
          <p:nvPr/>
        </p:nvGrpSpPr>
        <p:grpSpPr>
          <a:xfrm>
            <a:off x="2562313" y="1534643"/>
            <a:ext cx="373654" cy="369068"/>
            <a:chOff x="-41530375" y="3218800"/>
            <a:chExt cx="319800" cy="315875"/>
          </a:xfrm>
        </p:grpSpPr>
        <p:sp>
          <p:nvSpPr>
            <p:cNvPr id="6336" name="Google Shape;6336;p10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0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105"/>
          <p:cNvGrpSpPr/>
          <p:nvPr/>
        </p:nvGrpSpPr>
        <p:grpSpPr>
          <a:xfrm>
            <a:off x="2564607" y="2049801"/>
            <a:ext cx="369068" cy="289004"/>
            <a:chOff x="-41526450" y="3653375"/>
            <a:chExt cx="315875" cy="247350"/>
          </a:xfrm>
        </p:grpSpPr>
        <p:sp>
          <p:nvSpPr>
            <p:cNvPr id="6339" name="Google Shape;6339;p10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0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105"/>
          <p:cNvGrpSpPr/>
          <p:nvPr/>
        </p:nvGrpSpPr>
        <p:grpSpPr>
          <a:xfrm>
            <a:off x="2565994" y="2412465"/>
            <a:ext cx="366293" cy="369974"/>
            <a:chOff x="-41526450" y="3951100"/>
            <a:chExt cx="313500" cy="316650"/>
          </a:xfrm>
        </p:grpSpPr>
        <p:sp>
          <p:nvSpPr>
            <p:cNvPr id="6342" name="Google Shape;6342;p10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10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0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105"/>
          <p:cNvGrpSpPr/>
          <p:nvPr/>
        </p:nvGrpSpPr>
        <p:grpSpPr>
          <a:xfrm>
            <a:off x="1331249" y="2906594"/>
            <a:ext cx="339595" cy="371814"/>
            <a:chOff x="-39625900" y="3238300"/>
            <a:chExt cx="290650" cy="318225"/>
          </a:xfrm>
        </p:grpSpPr>
        <p:sp>
          <p:nvSpPr>
            <p:cNvPr id="6346" name="Google Shape;6346;p10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0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8" name="Google Shape;6348;p105"/>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9" name="Google Shape;6349;p105"/>
          <p:cNvGrpSpPr/>
          <p:nvPr/>
        </p:nvGrpSpPr>
        <p:grpSpPr>
          <a:xfrm>
            <a:off x="1325300" y="3823055"/>
            <a:ext cx="366293" cy="370441"/>
            <a:chOff x="-39647175" y="3972000"/>
            <a:chExt cx="313500" cy="317050"/>
          </a:xfrm>
        </p:grpSpPr>
        <p:sp>
          <p:nvSpPr>
            <p:cNvPr id="6350" name="Google Shape;6350;p10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10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0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3" name="Google Shape;6353;p105"/>
          <p:cNvGrpSpPr/>
          <p:nvPr/>
        </p:nvGrpSpPr>
        <p:grpSpPr>
          <a:xfrm>
            <a:off x="3494427" y="2887053"/>
            <a:ext cx="375495" cy="370879"/>
            <a:chOff x="-37808850" y="3221575"/>
            <a:chExt cx="321375" cy="317425"/>
          </a:xfrm>
        </p:grpSpPr>
        <p:sp>
          <p:nvSpPr>
            <p:cNvPr id="6354" name="Google Shape;6354;p10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0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105"/>
          <p:cNvGrpSpPr/>
          <p:nvPr/>
        </p:nvGrpSpPr>
        <p:grpSpPr>
          <a:xfrm>
            <a:off x="3503201" y="3409084"/>
            <a:ext cx="372749" cy="241158"/>
            <a:chOff x="-37806500" y="3643030"/>
            <a:chExt cx="319025" cy="206400"/>
          </a:xfrm>
        </p:grpSpPr>
        <p:sp>
          <p:nvSpPr>
            <p:cNvPr id="6357" name="Google Shape;6357;p10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10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105"/>
          <p:cNvGrpSpPr/>
          <p:nvPr/>
        </p:nvGrpSpPr>
        <p:grpSpPr>
          <a:xfrm>
            <a:off x="3505508" y="3801381"/>
            <a:ext cx="368134" cy="371814"/>
            <a:chOff x="-37804925" y="3953450"/>
            <a:chExt cx="315075" cy="318225"/>
          </a:xfrm>
        </p:grpSpPr>
        <p:sp>
          <p:nvSpPr>
            <p:cNvPr id="6360" name="Google Shape;6360;p10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0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0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3" name="Google Shape;6363;p105"/>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4" name="Google Shape;6364;p105"/>
          <p:cNvGrpSpPr/>
          <p:nvPr/>
        </p:nvGrpSpPr>
        <p:grpSpPr>
          <a:xfrm>
            <a:off x="4860977" y="1553988"/>
            <a:ext cx="355663" cy="308725"/>
            <a:chOff x="-28462125" y="3199700"/>
            <a:chExt cx="298550" cy="259150"/>
          </a:xfrm>
        </p:grpSpPr>
        <p:sp>
          <p:nvSpPr>
            <p:cNvPr id="6365" name="Google Shape;6365;p10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10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10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105"/>
          <p:cNvGrpSpPr/>
          <p:nvPr/>
        </p:nvGrpSpPr>
        <p:grpSpPr>
          <a:xfrm>
            <a:off x="4861930" y="1988678"/>
            <a:ext cx="353757" cy="352833"/>
            <a:chOff x="-28461325" y="3545475"/>
            <a:chExt cx="296950" cy="296175"/>
          </a:xfrm>
        </p:grpSpPr>
        <p:sp>
          <p:nvSpPr>
            <p:cNvPr id="6369" name="Google Shape;6369;p10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0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0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10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0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0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105"/>
          <p:cNvGrpSpPr/>
          <p:nvPr/>
        </p:nvGrpSpPr>
        <p:grpSpPr>
          <a:xfrm>
            <a:off x="4858162" y="2438722"/>
            <a:ext cx="361292" cy="352803"/>
            <a:chOff x="-28463700" y="3914875"/>
            <a:chExt cx="303275" cy="296150"/>
          </a:xfrm>
        </p:grpSpPr>
        <p:sp>
          <p:nvSpPr>
            <p:cNvPr id="6376" name="Google Shape;6376;p10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0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8" name="Google Shape;6378;p105"/>
          <p:cNvGrpSpPr/>
          <p:nvPr/>
        </p:nvGrpSpPr>
        <p:grpSpPr>
          <a:xfrm>
            <a:off x="7092947" y="1594805"/>
            <a:ext cx="351880" cy="227092"/>
            <a:chOff x="-26573400" y="3224125"/>
            <a:chExt cx="295375" cy="190625"/>
          </a:xfrm>
        </p:grpSpPr>
        <p:sp>
          <p:nvSpPr>
            <p:cNvPr id="6379" name="Google Shape;6379;p10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0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105"/>
          <p:cNvGrpSpPr/>
          <p:nvPr/>
        </p:nvGrpSpPr>
        <p:grpSpPr>
          <a:xfrm>
            <a:off x="7092947" y="1989140"/>
            <a:ext cx="351880" cy="351910"/>
            <a:chOff x="-26573400" y="3546250"/>
            <a:chExt cx="295375" cy="295400"/>
          </a:xfrm>
        </p:grpSpPr>
        <p:sp>
          <p:nvSpPr>
            <p:cNvPr id="6382" name="Google Shape;6382;p10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0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0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10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10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105"/>
          <p:cNvGrpSpPr/>
          <p:nvPr/>
        </p:nvGrpSpPr>
        <p:grpSpPr>
          <a:xfrm>
            <a:off x="7081228" y="2439049"/>
            <a:ext cx="375319" cy="352148"/>
            <a:chOff x="-26583625" y="3917025"/>
            <a:chExt cx="315050" cy="295600"/>
          </a:xfrm>
        </p:grpSpPr>
        <p:sp>
          <p:nvSpPr>
            <p:cNvPr id="6388" name="Google Shape;6388;p10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10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10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10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2" name="Google Shape;6392;p105"/>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3" name="Google Shape;6393;p105"/>
          <p:cNvGrpSpPr/>
          <p:nvPr/>
        </p:nvGrpSpPr>
        <p:grpSpPr>
          <a:xfrm>
            <a:off x="5779742" y="3398079"/>
            <a:ext cx="289039" cy="352833"/>
            <a:chOff x="-24694925" y="3518700"/>
            <a:chExt cx="242625" cy="296175"/>
          </a:xfrm>
        </p:grpSpPr>
        <p:sp>
          <p:nvSpPr>
            <p:cNvPr id="6394" name="Google Shape;6394;p10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10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10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10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105"/>
          <p:cNvGrpSpPr/>
          <p:nvPr/>
        </p:nvGrpSpPr>
        <p:grpSpPr>
          <a:xfrm>
            <a:off x="5779280" y="3848107"/>
            <a:ext cx="289962" cy="352833"/>
            <a:chOff x="-24709100" y="3888875"/>
            <a:chExt cx="243400" cy="296175"/>
          </a:xfrm>
        </p:grpSpPr>
        <p:sp>
          <p:nvSpPr>
            <p:cNvPr id="6399" name="Google Shape;6399;p10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10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10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105"/>
          <p:cNvGrpSpPr/>
          <p:nvPr/>
        </p:nvGrpSpPr>
        <p:grpSpPr>
          <a:xfrm>
            <a:off x="7979280" y="2920770"/>
            <a:ext cx="356556" cy="349557"/>
            <a:chOff x="-22863675" y="3131775"/>
            <a:chExt cx="299300" cy="293425"/>
          </a:xfrm>
        </p:grpSpPr>
        <p:sp>
          <p:nvSpPr>
            <p:cNvPr id="6403" name="Google Shape;6403;p10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10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10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105"/>
          <p:cNvGrpSpPr/>
          <p:nvPr/>
        </p:nvGrpSpPr>
        <p:grpSpPr>
          <a:xfrm>
            <a:off x="5322144" y="1531949"/>
            <a:ext cx="310602" cy="352803"/>
            <a:chOff x="-28069875" y="3175300"/>
            <a:chExt cx="260725" cy="296150"/>
          </a:xfrm>
        </p:grpSpPr>
        <p:sp>
          <p:nvSpPr>
            <p:cNvPr id="6407" name="Google Shape;6407;p10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10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10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10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10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10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10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10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10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6" name="Google Shape;6416;p105"/>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7" name="Google Shape;6417;p105"/>
          <p:cNvGrpSpPr/>
          <p:nvPr/>
        </p:nvGrpSpPr>
        <p:grpSpPr>
          <a:xfrm>
            <a:off x="5363423" y="2439183"/>
            <a:ext cx="228045" cy="351880"/>
            <a:chOff x="-28032075" y="3916450"/>
            <a:chExt cx="191425" cy="295375"/>
          </a:xfrm>
        </p:grpSpPr>
        <p:sp>
          <p:nvSpPr>
            <p:cNvPr id="6418" name="Google Shape;6418;p10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10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0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105"/>
          <p:cNvGrpSpPr/>
          <p:nvPr/>
        </p:nvGrpSpPr>
        <p:grpSpPr>
          <a:xfrm>
            <a:off x="7528769" y="1531934"/>
            <a:ext cx="352833" cy="352833"/>
            <a:chOff x="-26201650" y="3176075"/>
            <a:chExt cx="296175" cy="296175"/>
          </a:xfrm>
        </p:grpSpPr>
        <p:sp>
          <p:nvSpPr>
            <p:cNvPr id="6422" name="Google Shape;6422;p10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10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105"/>
          <p:cNvGrpSpPr/>
          <p:nvPr/>
        </p:nvGrpSpPr>
        <p:grpSpPr>
          <a:xfrm>
            <a:off x="7528293" y="1989155"/>
            <a:ext cx="353786" cy="351880"/>
            <a:chOff x="-26204800" y="3547050"/>
            <a:chExt cx="296975" cy="295375"/>
          </a:xfrm>
        </p:grpSpPr>
        <p:sp>
          <p:nvSpPr>
            <p:cNvPr id="6425" name="Google Shape;6425;p10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10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7" name="Google Shape;6427;p105"/>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8" name="Google Shape;6428;p105"/>
          <p:cNvGrpSpPr/>
          <p:nvPr/>
        </p:nvGrpSpPr>
        <p:grpSpPr>
          <a:xfrm>
            <a:off x="6199548" y="2919133"/>
            <a:ext cx="345328" cy="352833"/>
            <a:chOff x="-24353875" y="3147725"/>
            <a:chExt cx="289875" cy="296175"/>
          </a:xfrm>
        </p:grpSpPr>
        <p:sp>
          <p:nvSpPr>
            <p:cNvPr id="6429" name="Google Shape;6429;p10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10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105"/>
          <p:cNvGrpSpPr/>
          <p:nvPr/>
        </p:nvGrpSpPr>
        <p:grpSpPr>
          <a:xfrm>
            <a:off x="6207530" y="3398540"/>
            <a:ext cx="329365" cy="351910"/>
            <a:chOff x="-24344425" y="3519475"/>
            <a:chExt cx="276475" cy="295400"/>
          </a:xfrm>
        </p:grpSpPr>
        <p:sp>
          <p:nvSpPr>
            <p:cNvPr id="6432" name="Google Shape;6432;p10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10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105"/>
          <p:cNvGrpSpPr/>
          <p:nvPr/>
        </p:nvGrpSpPr>
        <p:grpSpPr>
          <a:xfrm>
            <a:off x="6197210" y="3850460"/>
            <a:ext cx="350004" cy="348128"/>
            <a:chOff x="-24353075" y="3891250"/>
            <a:chExt cx="293800" cy="292225"/>
          </a:xfrm>
        </p:grpSpPr>
        <p:sp>
          <p:nvSpPr>
            <p:cNvPr id="6435" name="Google Shape;6435;p10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10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105"/>
          <p:cNvGrpSpPr/>
          <p:nvPr/>
        </p:nvGrpSpPr>
        <p:grpSpPr>
          <a:xfrm>
            <a:off x="7980681" y="3398763"/>
            <a:ext cx="353757" cy="351463"/>
            <a:chOff x="-22845575" y="3504075"/>
            <a:chExt cx="296950" cy="295025"/>
          </a:xfrm>
        </p:grpSpPr>
        <p:sp>
          <p:nvSpPr>
            <p:cNvPr id="6438" name="Google Shape;6438;p10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10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105"/>
          <p:cNvGrpSpPr/>
          <p:nvPr/>
        </p:nvGrpSpPr>
        <p:grpSpPr>
          <a:xfrm>
            <a:off x="5773862" y="1532411"/>
            <a:ext cx="299344" cy="351880"/>
            <a:chOff x="-27691025" y="3175300"/>
            <a:chExt cx="251275" cy="295375"/>
          </a:xfrm>
        </p:grpSpPr>
        <p:sp>
          <p:nvSpPr>
            <p:cNvPr id="6441" name="Google Shape;6441;p10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10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10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10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105"/>
          <p:cNvGrpSpPr/>
          <p:nvPr/>
        </p:nvGrpSpPr>
        <p:grpSpPr>
          <a:xfrm>
            <a:off x="5746179" y="2051087"/>
            <a:ext cx="354710" cy="228015"/>
            <a:chOff x="-27721750" y="3598250"/>
            <a:chExt cx="297750" cy="191400"/>
          </a:xfrm>
        </p:grpSpPr>
        <p:sp>
          <p:nvSpPr>
            <p:cNvPr id="6446" name="Google Shape;6446;p10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10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105"/>
          <p:cNvGrpSpPr/>
          <p:nvPr/>
        </p:nvGrpSpPr>
        <p:grpSpPr>
          <a:xfrm>
            <a:off x="5747579" y="2444633"/>
            <a:ext cx="351910" cy="340980"/>
            <a:chOff x="-27719400" y="3925600"/>
            <a:chExt cx="295400" cy="286225"/>
          </a:xfrm>
        </p:grpSpPr>
        <p:sp>
          <p:nvSpPr>
            <p:cNvPr id="6449" name="Google Shape;6449;p10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10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105"/>
          <p:cNvGrpSpPr/>
          <p:nvPr/>
        </p:nvGrpSpPr>
        <p:grpSpPr>
          <a:xfrm>
            <a:off x="7968851" y="1531473"/>
            <a:ext cx="353757" cy="353757"/>
            <a:chOff x="-25834600" y="3176875"/>
            <a:chExt cx="296950" cy="296950"/>
          </a:xfrm>
        </p:grpSpPr>
        <p:sp>
          <p:nvSpPr>
            <p:cNvPr id="6452" name="Google Shape;6452;p10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10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10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10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10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105"/>
          <p:cNvGrpSpPr/>
          <p:nvPr/>
        </p:nvGrpSpPr>
        <p:grpSpPr>
          <a:xfrm>
            <a:off x="7968851" y="1999474"/>
            <a:ext cx="353757" cy="331241"/>
            <a:chOff x="-25834600" y="3564375"/>
            <a:chExt cx="296950" cy="278050"/>
          </a:xfrm>
        </p:grpSpPr>
        <p:sp>
          <p:nvSpPr>
            <p:cNvPr id="6458" name="Google Shape;6458;p10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10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10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10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10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10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10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10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105"/>
          <p:cNvGrpSpPr/>
          <p:nvPr/>
        </p:nvGrpSpPr>
        <p:grpSpPr>
          <a:xfrm>
            <a:off x="7966974" y="2438826"/>
            <a:ext cx="357509" cy="352595"/>
            <a:chOff x="-25834600" y="3915850"/>
            <a:chExt cx="300100" cy="295975"/>
          </a:xfrm>
        </p:grpSpPr>
        <p:sp>
          <p:nvSpPr>
            <p:cNvPr id="6467" name="Google Shape;6467;p10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10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10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105"/>
          <p:cNvGrpSpPr/>
          <p:nvPr/>
        </p:nvGrpSpPr>
        <p:grpSpPr>
          <a:xfrm>
            <a:off x="6702402" y="2920056"/>
            <a:ext cx="228968" cy="350987"/>
            <a:chOff x="-23930925" y="3149300"/>
            <a:chExt cx="192200" cy="294625"/>
          </a:xfrm>
        </p:grpSpPr>
        <p:sp>
          <p:nvSpPr>
            <p:cNvPr id="6471" name="Google Shape;6471;p10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10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10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10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105"/>
          <p:cNvGrpSpPr/>
          <p:nvPr/>
        </p:nvGrpSpPr>
        <p:grpSpPr>
          <a:xfrm>
            <a:off x="6659232" y="3398540"/>
            <a:ext cx="315307" cy="351910"/>
            <a:chOff x="-23962425" y="3519475"/>
            <a:chExt cx="264675" cy="295400"/>
          </a:xfrm>
        </p:grpSpPr>
        <p:sp>
          <p:nvSpPr>
            <p:cNvPr id="6476" name="Google Shape;6476;p10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10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8" name="Google Shape;6478;p105"/>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9" name="Google Shape;6479;p105"/>
          <p:cNvGrpSpPr/>
          <p:nvPr/>
        </p:nvGrpSpPr>
        <p:grpSpPr>
          <a:xfrm>
            <a:off x="8037908" y="3848584"/>
            <a:ext cx="239302" cy="351880"/>
            <a:chOff x="-22788075" y="3904625"/>
            <a:chExt cx="200875" cy="295375"/>
          </a:xfrm>
        </p:grpSpPr>
        <p:sp>
          <p:nvSpPr>
            <p:cNvPr id="6480" name="Google Shape;6480;p10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10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10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10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105"/>
          <p:cNvGrpSpPr/>
          <p:nvPr/>
        </p:nvGrpSpPr>
        <p:grpSpPr>
          <a:xfrm>
            <a:off x="6193206" y="1531949"/>
            <a:ext cx="354710" cy="352803"/>
            <a:chOff x="-27351575" y="3175300"/>
            <a:chExt cx="297750" cy="296150"/>
          </a:xfrm>
        </p:grpSpPr>
        <p:sp>
          <p:nvSpPr>
            <p:cNvPr id="6485" name="Google Shape;6485;p10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10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10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10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105"/>
          <p:cNvGrpSpPr/>
          <p:nvPr/>
        </p:nvGrpSpPr>
        <p:grpSpPr>
          <a:xfrm>
            <a:off x="6235914" y="1988559"/>
            <a:ext cx="269293" cy="353072"/>
            <a:chOff x="-27313750" y="3545275"/>
            <a:chExt cx="226050" cy="296375"/>
          </a:xfrm>
        </p:grpSpPr>
        <p:sp>
          <p:nvSpPr>
            <p:cNvPr id="6490" name="Google Shape;6490;p10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10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10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105"/>
          <p:cNvGrpSpPr/>
          <p:nvPr/>
        </p:nvGrpSpPr>
        <p:grpSpPr>
          <a:xfrm>
            <a:off x="6193206" y="2436830"/>
            <a:ext cx="354710" cy="356586"/>
            <a:chOff x="-27351575" y="3915650"/>
            <a:chExt cx="297750" cy="299325"/>
          </a:xfrm>
        </p:grpSpPr>
        <p:sp>
          <p:nvSpPr>
            <p:cNvPr id="6494" name="Google Shape;6494;p10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10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105"/>
          <p:cNvGrpSpPr/>
          <p:nvPr/>
        </p:nvGrpSpPr>
        <p:grpSpPr>
          <a:xfrm>
            <a:off x="4880696" y="2919029"/>
            <a:ext cx="319060" cy="353042"/>
            <a:chOff x="-25445525" y="3175900"/>
            <a:chExt cx="267825" cy="296350"/>
          </a:xfrm>
        </p:grpSpPr>
        <p:sp>
          <p:nvSpPr>
            <p:cNvPr id="6497" name="Google Shape;6497;p10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10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10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105"/>
          <p:cNvGrpSpPr/>
          <p:nvPr/>
        </p:nvGrpSpPr>
        <p:grpSpPr>
          <a:xfrm>
            <a:off x="4862410" y="3409352"/>
            <a:ext cx="355633" cy="330288"/>
            <a:chOff x="-25465200" y="3565175"/>
            <a:chExt cx="298525" cy="277250"/>
          </a:xfrm>
        </p:grpSpPr>
        <p:sp>
          <p:nvSpPr>
            <p:cNvPr id="6501" name="Google Shape;6501;p10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10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105"/>
          <p:cNvGrpSpPr/>
          <p:nvPr/>
        </p:nvGrpSpPr>
        <p:grpSpPr>
          <a:xfrm>
            <a:off x="4861948" y="3848882"/>
            <a:ext cx="356556" cy="351285"/>
            <a:chOff x="-25465200" y="3916150"/>
            <a:chExt cx="299300" cy="294875"/>
          </a:xfrm>
        </p:grpSpPr>
        <p:sp>
          <p:nvSpPr>
            <p:cNvPr id="6504" name="Google Shape;6504;p10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10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105"/>
          <p:cNvGrpSpPr/>
          <p:nvPr/>
        </p:nvGrpSpPr>
        <p:grpSpPr>
          <a:xfrm>
            <a:off x="7089388" y="2919148"/>
            <a:ext cx="351880" cy="352803"/>
            <a:chOff x="-23615075" y="3148525"/>
            <a:chExt cx="295375" cy="296150"/>
          </a:xfrm>
        </p:grpSpPr>
        <p:sp>
          <p:nvSpPr>
            <p:cNvPr id="6507" name="Google Shape;6507;p10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10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10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10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1" name="Google Shape;6511;p105"/>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2" name="Google Shape;6512;p105"/>
          <p:cNvGrpSpPr/>
          <p:nvPr/>
        </p:nvGrpSpPr>
        <p:grpSpPr>
          <a:xfrm>
            <a:off x="7088911" y="3858427"/>
            <a:ext cx="352833" cy="332194"/>
            <a:chOff x="-23615075" y="3906200"/>
            <a:chExt cx="296175" cy="278850"/>
          </a:xfrm>
        </p:grpSpPr>
        <p:sp>
          <p:nvSpPr>
            <p:cNvPr id="6513" name="Google Shape;6513;p10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10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10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6" name="Google Shape;6516;p105"/>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7" name="Google Shape;6517;p105"/>
          <p:cNvGrpSpPr/>
          <p:nvPr/>
        </p:nvGrpSpPr>
        <p:grpSpPr>
          <a:xfrm>
            <a:off x="6637880" y="1532068"/>
            <a:ext cx="353757" cy="352565"/>
            <a:chOff x="-26980600" y="3175500"/>
            <a:chExt cx="296950" cy="295950"/>
          </a:xfrm>
        </p:grpSpPr>
        <p:sp>
          <p:nvSpPr>
            <p:cNvPr id="6518" name="Google Shape;6518;p10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10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10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1" name="Google Shape;6521;p105"/>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2" name="Google Shape;6522;p105"/>
          <p:cNvGrpSpPr/>
          <p:nvPr/>
        </p:nvGrpSpPr>
        <p:grpSpPr>
          <a:xfrm>
            <a:off x="6638357" y="2470604"/>
            <a:ext cx="352803" cy="289039"/>
            <a:chOff x="-26981375" y="3951875"/>
            <a:chExt cx="296150" cy="242625"/>
          </a:xfrm>
        </p:grpSpPr>
        <p:sp>
          <p:nvSpPr>
            <p:cNvPr id="6523" name="Google Shape;6523;p10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10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10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105"/>
          <p:cNvGrpSpPr/>
          <p:nvPr/>
        </p:nvGrpSpPr>
        <p:grpSpPr>
          <a:xfrm>
            <a:off x="5303399" y="2918195"/>
            <a:ext cx="351910" cy="354710"/>
            <a:chOff x="-25094250" y="3176075"/>
            <a:chExt cx="295400" cy="297750"/>
          </a:xfrm>
        </p:grpSpPr>
        <p:sp>
          <p:nvSpPr>
            <p:cNvPr id="6527" name="Google Shape;6527;p10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0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10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105"/>
          <p:cNvGrpSpPr/>
          <p:nvPr/>
        </p:nvGrpSpPr>
        <p:grpSpPr>
          <a:xfrm>
            <a:off x="5303399" y="3398556"/>
            <a:ext cx="351910" cy="351880"/>
            <a:chOff x="-25094250" y="3547050"/>
            <a:chExt cx="295400" cy="295375"/>
          </a:xfrm>
        </p:grpSpPr>
        <p:sp>
          <p:nvSpPr>
            <p:cNvPr id="6531" name="Google Shape;6531;p10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10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10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10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10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6" name="Google Shape;6536;p105"/>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7" name="Google Shape;6537;p105"/>
          <p:cNvGrpSpPr/>
          <p:nvPr/>
        </p:nvGrpSpPr>
        <p:grpSpPr>
          <a:xfrm>
            <a:off x="7535476" y="2919148"/>
            <a:ext cx="352803" cy="352803"/>
            <a:chOff x="-23245675" y="3148525"/>
            <a:chExt cx="296150" cy="296150"/>
          </a:xfrm>
        </p:grpSpPr>
        <p:sp>
          <p:nvSpPr>
            <p:cNvPr id="6538" name="Google Shape;6538;p10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10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10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1" name="Google Shape;6541;p105"/>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2" name="Google Shape;6542;p105"/>
          <p:cNvGrpSpPr/>
          <p:nvPr/>
        </p:nvGrpSpPr>
        <p:grpSpPr>
          <a:xfrm>
            <a:off x="7535938" y="3848122"/>
            <a:ext cx="351880" cy="352803"/>
            <a:chOff x="-23244900" y="3888100"/>
            <a:chExt cx="295375" cy="296150"/>
          </a:xfrm>
        </p:grpSpPr>
        <p:sp>
          <p:nvSpPr>
            <p:cNvPr id="6543" name="Google Shape;6543;p10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10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10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0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10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10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10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10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10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10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10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4" name="Google Shape;6554;p105"/>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58" name="Shape 6558"/>
        <p:cNvGrpSpPr/>
        <p:nvPr/>
      </p:nvGrpSpPr>
      <p:grpSpPr>
        <a:xfrm>
          <a:off x="0" y="0"/>
          <a:ext cx="0" cy="0"/>
          <a:chOff x="0" y="0"/>
          <a:chExt cx="0" cy="0"/>
        </a:xfrm>
      </p:grpSpPr>
      <p:sp>
        <p:nvSpPr>
          <p:cNvPr id="6559" name="Google Shape;6559;p106"/>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60" name="Google Shape;6560;p106"/>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561" name="Google Shape;6561;p106"/>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2" name="Google Shape;6562;p106"/>
          <p:cNvGrpSpPr/>
          <p:nvPr/>
        </p:nvGrpSpPr>
        <p:grpSpPr>
          <a:xfrm>
            <a:off x="850004" y="1975418"/>
            <a:ext cx="367261" cy="367261"/>
            <a:chOff x="-65145700" y="3727425"/>
            <a:chExt cx="317425" cy="317425"/>
          </a:xfrm>
        </p:grpSpPr>
        <p:sp>
          <p:nvSpPr>
            <p:cNvPr id="6563" name="Google Shape;6563;p10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10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106"/>
          <p:cNvGrpSpPr/>
          <p:nvPr/>
        </p:nvGrpSpPr>
        <p:grpSpPr>
          <a:xfrm>
            <a:off x="853201" y="2404333"/>
            <a:ext cx="360868" cy="367261"/>
            <a:chOff x="-65144125" y="4094450"/>
            <a:chExt cx="311900" cy="317425"/>
          </a:xfrm>
        </p:grpSpPr>
        <p:sp>
          <p:nvSpPr>
            <p:cNvPr id="6566" name="Google Shape;6566;p10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10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10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9" name="Google Shape;6569;p106"/>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0" name="Google Shape;6570;p106"/>
          <p:cNvGrpSpPr/>
          <p:nvPr/>
        </p:nvGrpSpPr>
        <p:grpSpPr>
          <a:xfrm>
            <a:off x="3056770" y="1975028"/>
            <a:ext cx="370645" cy="368042"/>
            <a:chOff x="-63250675" y="3744075"/>
            <a:chExt cx="320350" cy="318100"/>
          </a:xfrm>
        </p:grpSpPr>
        <p:sp>
          <p:nvSpPr>
            <p:cNvPr id="6571" name="Google Shape;6571;p10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10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10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106"/>
          <p:cNvGrpSpPr/>
          <p:nvPr/>
        </p:nvGrpSpPr>
        <p:grpSpPr>
          <a:xfrm>
            <a:off x="3058462" y="2404333"/>
            <a:ext cx="367261" cy="367261"/>
            <a:chOff x="-63250675" y="4110200"/>
            <a:chExt cx="317425" cy="317425"/>
          </a:xfrm>
        </p:grpSpPr>
        <p:sp>
          <p:nvSpPr>
            <p:cNvPr id="6575" name="Google Shape;6575;p10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10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10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10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10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10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10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10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10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106"/>
          <p:cNvGrpSpPr/>
          <p:nvPr/>
        </p:nvGrpSpPr>
        <p:grpSpPr>
          <a:xfrm>
            <a:off x="1737509" y="2901428"/>
            <a:ext cx="359075" cy="358844"/>
            <a:chOff x="-61351725" y="3372400"/>
            <a:chExt cx="310350" cy="310150"/>
          </a:xfrm>
        </p:grpSpPr>
        <p:sp>
          <p:nvSpPr>
            <p:cNvPr id="6585" name="Google Shape;6585;p10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10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10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106"/>
          <p:cNvGrpSpPr/>
          <p:nvPr/>
        </p:nvGrpSpPr>
        <p:grpSpPr>
          <a:xfrm>
            <a:off x="1733864" y="3364484"/>
            <a:ext cx="366364" cy="333534"/>
            <a:chOff x="-61354875" y="3751050"/>
            <a:chExt cx="316650" cy="288275"/>
          </a:xfrm>
        </p:grpSpPr>
        <p:sp>
          <p:nvSpPr>
            <p:cNvPr id="6589" name="Google Shape;6589;p10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10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10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106"/>
          <p:cNvGrpSpPr/>
          <p:nvPr/>
        </p:nvGrpSpPr>
        <p:grpSpPr>
          <a:xfrm>
            <a:off x="1733864" y="3806124"/>
            <a:ext cx="366364" cy="367290"/>
            <a:chOff x="-61354875" y="4101525"/>
            <a:chExt cx="316650" cy="317450"/>
          </a:xfrm>
        </p:grpSpPr>
        <p:sp>
          <p:nvSpPr>
            <p:cNvPr id="6593" name="Google Shape;6593;p10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10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106"/>
          <p:cNvGrpSpPr/>
          <p:nvPr/>
        </p:nvGrpSpPr>
        <p:grpSpPr>
          <a:xfrm>
            <a:off x="3950299" y="2898000"/>
            <a:ext cx="368157" cy="365699"/>
            <a:chOff x="-59470075" y="3308975"/>
            <a:chExt cx="318200" cy="316075"/>
          </a:xfrm>
        </p:grpSpPr>
        <p:sp>
          <p:nvSpPr>
            <p:cNvPr id="6596" name="Google Shape;6596;p10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10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10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10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10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10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10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10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10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106"/>
          <p:cNvGrpSpPr/>
          <p:nvPr/>
        </p:nvGrpSpPr>
        <p:grpSpPr>
          <a:xfrm>
            <a:off x="1295729" y="1533705"/>
            <a:ext cx="367261" cy="364686"/>
            <a:chOff x="-64781025" y="3361050"/>
            <a:chExt cx="317425" cy="315200"/>
          </a:xfrm>
        </p:grpSpPr>
        <p:sp>
          <p:nvSpPr>
            <p:cNvPr id="6606" name="Google Shape;6606;p10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10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10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10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0" name="Google Shape;6610;p106"/>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106"/>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106"/>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3" name="Google Shape;6613;p106"/>
          <p:cNvGrpSpPr/>
          <p:nvPr/>
        </p:nvGrpSpPr>
        <p:grpSpPr>
          <a:xfrm>
            <a:off x="3500129" y="1975144"/>
            <a:ext cx="382765" cy="367810"/>
            <a:chOff x="-62890750" y="3747425"/>
            <a:chExt cx="330825" cy="317900"/>
          </a:xfrm>
        </p:grpSpPr>
        <p:sp>
          <p:nvSpPr>
            <p:cNvPr id="6614" name="Google Shape;6614;p10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10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10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10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10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10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10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10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10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10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10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10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10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10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8" name="Google Shape;6628;p106"/>
          <p:cNvGrpSpPr/>
          <p:nvPr/>
        </p:nvGrpSpPr>
        <p:grpSpPr>
          <a:xfrm>
            <a:off x="3507881" y="2404781"/>
            <a:ext cx="367261" cy="366364"/>
            <a:chOff x="-62884425" y="4111775"/>
            <a:chExt cx="317425" cy="316650"/>
          </a:xfrm>
        </p:grpSpPr>
        <p:sp>
          <p:nvSpPr>
            <p:cNvPr id="6629" name="Google Shape;6629;p10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10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106"/>
          <p:cNvGrpSpPr/>
          <p:nvPr/>
        </p:nvGrpSpPr>
        <p:grpSpPr>
          <a:xfrm>
            <a:off x="2180515" y="2900850"/>
            <a:ext cx="365438" cy="360001"/>
            <a:chOff x="-60991775" y="3376900"/>
            <a:chExt cx="315850" cy="311150"/>
          </a:xfrm>
        </p:grpSpPr>
        <p:sp>
          <p:nvSpPr>
            <p:cNvPr id="6632" name="Google Shape;6632;p10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10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10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106"/>
          <p:cNvGrpSpPr/>
          <p:nvPr/>
        </p:nvGrpSpPr>
        <p:grpSpPr>
          <a:xfrm>
            <a:off x="2180052" y="3351714"/>
            <a:ext cx="366364" cy="359075"/>
            <a:chOff x="-60988625" y="3740800"/>
            <a:chExt cx="316650" cy="310350"/>
          </a:xfrm>
        </p:grpSpPr>
        <p:sp>
          <p:nvSpPr>
            <p:cNvPr id="6636" name="Google Shape;6636;p10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10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10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106"/>
          <p:cNvGrpSpPr/>
          <p:nvPr/>
        </p:nvGrpSpPr>
        <p:grpSpPr>
          <a:xfrm>
            <a:off x="2180052" y="3807165"/>
            <a:ext cx="366364" cy="365207"/>
            <a:chOff x="-60987850" y="4100950"/>
            <a:chExt cx="316650" cy="315650"/>
          </a:xfrm>
        </p:grpSpPr>
        <p:sp>
          <p:nvSpPr>
            <p:cNvPr id="6640" name="Google Shape;6640;p10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10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10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10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10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106"/>
          <p:cNvGrpSpPr/>
          <p:nvPr/>
        </p:nvGrpSpPr>
        <p:grpSpPr>
          <a:xfrm>
            <a:off x="3949836" y="3352625"/>
            <a:ext cx="369083" cy="357253"/>
            <a:chOff x="-59447250" y="3706150"/>
            <a:chExt cx="319000" cy="308775"/>
          </a:xfrm>
        </p:grpSpPr>
        <p:sp>
          <p:nvSpPr>
            <p:cNvPr id="6646" name="Google Shape;6646;p10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10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10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10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106"/>
          <p:cNvGrpSpPr/>
          <p:nvPr/>
        </p:nvGrpSpPr>
        <p:grpSpPr>
          <a:xfrm>
            <a:off x="1738564" y="1533936"/>
            <a:ext cx="368186" cy="364224"/>
            <a:chOff x="-64406125" y="3362225"/>
            <a:chExt cx="318225" cy="314800"/>
          </a:xfrm>
        </p:grpSpPr>
        <p:sp>
          <p:nvSpPr>
            <p:cNvPr id="6651" name="Google Shape;6651;p10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10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3" name="Google Shape;6653;p106"/>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4" name="Google Shape;6654;p106"/>
          <p:cNvGrpSpPr/>
          <p:nvPr/>
        </p:nvGrpSpPr>
        <p:grpSpPr>
          <a:xfrm>
            <a:off x="1739027" y="2404781"/>
            <a:ext cx="367261" cy="366364"/>
            <a:chOff x="-64410850" y="4094450"/>
            <a:chExt cx="317425" cy="316650"/>
          </a:xfrm>
        </p:grpSpPr>
        <p:sp>
          <p:nvSpPr>
            <p:cNvPr id="6655" name="Google Shape;6655;p10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10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10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8" name="Google Shape;6658;p106"/>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9" name="Google Shape;6659;p106"/>
          <p:cNvGrpSpPr/>
          <p:nvPr/>
        </p:nvGrpSpPr>
        <p:grpSpPr>
          <a:xfrm>
            <a:off x="3960575" y="1974854"/>
            <a:ext cx="365467" cy="368389"/>
            <a:chOff x="-62516625" y="3743175"/>
            <a:chExt cx="315875" cy="318400"/>
          </a:xfrm>
        </p:grpSpPr>
        <p:sp>
          <p:nvSpPr>
            <p:cNvPr id="6660" name="Google Shape;6660;p10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10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106"/>
          <p:cNvGrpSpPr/>
          <p:nvPr/>
        </p:nvGrpSpPr>
        <p:grpSpPr>
          <a:xfrm>
            <a:off x="3967415" y="2424826"/>
            <a:ext cx="351786" cy="326274"/>
            <a:chOff x="-62511900" y="4129100"/>
            <a:chExt cx="304050" cy="282000"/>
          </a:xfrm>
        </p:grpSpPr>
        <p:sp>
          <p:nvSpPr>
            <p:cNvPr id="6663" name="Google Shape;6663;p10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10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10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10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10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106"/>
          <p:cNvGrpSpPr/>
          <p:nvPr/>
        </p:nvGrpSpPr>
        <p:grpSpPr>
          <a:xfrm>
            <a:off x="2645537" y="2897220"/>
            <a:ext cx="310770" cy="367261"/>
            <a:chOff x="-60597975" y="3367475"/>
            <a:chExt cx="268600" cy="317425"/>
          </a:xfrm>
        </p:grpSpPr>
        <p:sp>
          <p:nvSpPr>
            <p:cNvPr id="6669" name="Google Shape;6669;p10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10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10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10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10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4" name="Google Shape;6674;p106"/>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5" name="Google Shape;6675;p106"/>
          <p:cNvGrpSpPr/>
          <p:nvPr/>
        </p:nvGrpSpPr>
        <p:grpSpPr>
          <a:xfrm>
            <a:off x="2617740" y="3858536"/>
            <a:ext cx="366364" cy="262465"/>
            <a:chOff x="-60621600" y="4145650"/>
            <a:chExt cx="316650" cy="226850"/>
          </a:xfrm>
        </p:grpSpPr>
        <p:sp>
          <p:nvSpPr>
            <p:cNvPr id="6676" name="Google Shape;6676;p10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10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10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106"/>
          <p:cNvGrpSpPr/>
          <p:nvPr/>
        </p:nvGrpSpPr>
        <p:grpSpPr>
          <a:xfrm>
            <a:off x="3954392" y="3807035"/>
            <a:ext cx="359972" cy="365467"/>
            <a:chOff x="-59400775" y="4084200"/>
            <a:chExt cx="311125" cy="315875"/>
          </a:xfrm>
        </p:grpSpPr>
        <p:sp>
          <p:nvSpPr>
            <p:cNvPr id="6680" name="Google Shape;6680;p10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10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10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10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10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10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106"/>
          <p:cNvGrpSpPr/>
          <p:nvPr/>
        </p:nvGrpSpPr>
        <p:grpSpPr>
          <a:xfrm>
            <a:off x="2178486" y="1532866"/>
            <a:ext cx="365438" cy="366364"/>
            <a:chOff x="-64044600" y="3360375"/>
            <a:chExt cx="315850" cy="316650"/>
          </a:xfrm>
        </p:grpSpPr>
        <p:sp>
          <p:nvSpPr>
            <p:cNvPr id="6687" name="Google Shape;6687;p10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10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10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106"/>
          <p:cNvGrpSpPr/>
          <p:nvPr/>
        </p:nvGrpSpPr>
        <p:grpSpPr>
          <a:xfrm>
            <a:off x="2204909" y="1975418"/>
            <a:ext cx="312592" cy="367261"/>
            <a:chOff x="-64022550" y="3727425"/>
            <a:chExt cx="270175" cy="317425"/>
          </a:xfrm>
        </p:grpSpPr>
        <p:sp>
          <p:nvSpPr>
            <p:cNvPr id="6691" name="Google Shape;6691;p10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10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10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106"/>
          <p:cNvGrpSpPr/>
          <p:nvPr/>
        </p:nvGrpSpPr>
        <p:grpSpPr>
          <a:xfrm>
            <a:off x="2229047" y="2404318"/>
            <a:ext cx="264317" cy="367290"/>
            <a:chOff x="-64001300" y="4093650"/>
            <a:chExt cx="228450" cy="317450"/>
          </a:xfrm>
        </p:grpSpPr>
        <p:sp>
          <p:nvSpPr>
            <p:cNvPr id="6695" name="Google Shape;6695;p10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10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10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10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106"/>
          <p:cNvGrpSpPr/>
          <p:nvPr/>
        </p:nvGrpSpPr>
        <p:grpSpPr>
          <a:xfrm>
            <a:off x="848051" y="2897610"/>
            <a:ext cx="359972" cy="366480"/>
            <a:chOff x="-62148800" y="3377700"/>
            <a:chExt cx="311125" cy="316750"/>
          </a:xfrm>
        </p:grpSpPr>
        <p:sp>
          <p:nvSpPr>
            <p:cNvPr id="6700" name="Google Shape;6700;p10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10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106"/>
          <p:cNvGrpSpPr/>
          <p:nvPr/>
        </p:nvGrpSpPr>
        <p:grpSpPr>
          <a:xfrm>
            <a:off x="843958" y="3347607"/>
            <a:ext cx="368157" cy="367290"/>
            <a:chOff x="-62154300" y="3743950"/>
            <a:chExt cx="318200" cy="317450"/>
          </a:xfrm>
        </p:grpSpPr>
        <p:sp>
          <p:nvSpPr>
            <p:cNvPr id="6703" name="Google Shape;6703;p10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10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106"/>
          <p:cNvGrpSpPr/>
          <p:nvPr/>
        </p:nvGrpSpPr>
        <p:grpSpPr>
          <a:xfrm>
            <a:off x="843944" y="3806587"/>
            <a:ext cx="368186" cy="366364"/>
            <a:chOff x="-62151950" y="4111775"/>
            <a:chExt cx="318225" cy="316650"/>
          </a:xfrm>
        </p:grpSpPr>
        <p:sp>
          <p:nvSpPr>
            <p:cNvPr id="6706" name="Google Shape;6706;p10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10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10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10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106"/>
          <p:cNvGrpSpPr/>
          <p:nvPr/>
        </p:nvGrpSpPr>
        <p:grpSpPr>
          <a:xfrm>
            <a:off x="3062568" y="2897133"/>
            <a:ext cx="368157" cy="367434"/>
            <a:chOff x="-60254550" y="3367325"/>
            <a:chExt cx="318200" cy="317575"/>
          </a:xfrm>
        </p:grpSpPr>
        <p:sp>
          <p:nvSpPr>
            <p:cNvPr id="6711" name="Google Shape;6711;p10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10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10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10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106"/>
          <p:cNvGrpSpPr/>
          <p:nvPr/>
        </p:nvGrpSpPr>
        <p:grpSpPr>
          <a:xfrm>
            <a:off x="3063465" y="3348127"/>
            <a:ext cx="366364" cy="366248"/>
            <a:chOff x="-60255350" y="3733825"/>
            <a:chExt cx="316650" cy="316550"/>
          </a:xfrm>
        </p:grpSpPr>
        <p:sp>
          <p:nvSpPr>
            <p:cNvPr id="6716" name="Google Shape;6716;p10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10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10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10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10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10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10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106"/>
          <p:cNvGrpSpPr/>
          <p:nvPr/>
        </p:nvGrpSpPr>
        <p:grpSpPr>
          <a:xfrm>
            <a:off x="3091262" y="3807035"/>
            <a:ext cx="310770" cy="365467"/>
            <a:chOff x="-60232500" y="4101525"/>
            <a:chExt cx="268600" cy="315875"/>
          </a:xfrm>
        </p:grpSpPr>
        <p:sp>
          <p:nvSpPr>
            <p:cNvPr id="6724" name="Google Shape;6724;p10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10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6" name="Google Shape;6726;p106"/>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7" name="Google Shape;6727;p106"/>
          <p:cNvGrpSpPr/>
          <p:nvPr/>
        </p:nvGrpSpPr>
        <p:grpSpPr>
          <a:xfrm>
            <a:off x="2624262" y="1532866"/>
            <a:ext cx="368186" cy="366364"/>
            <a:chOff x="-63679950" y="3360375"/>
            <a:chExt cx="318225" cy="316650"/>
          </a:xfrm>
        </p:grpSpPr>
        <p:sp>
          <p:nvSpPr>
            <p:cNvPr id="6728" name="Google Shape;6728;p10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10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10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10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2" name="Google Shape;6732;p106"/>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3" name="Google Shape;6733;p106"/>
          <p:cNvGrpSpPr/>
          <p:nvPr/>
        </p:nvGrpSpPr>
        <p:grpSpPr>
          <a:xfrm>
            <a:off x="2622889" y="2404203"/>
            <a:ext cx="370934" cy="367521"/>
            <a:chOff x="-63679950" y="4093450"/>
            <a:chExt cx="320600" cy="317650"/>
          </a:xfrm>
        </p:grpSpPr>
        <p:sp>
          <p:nvSpPr>
            <p:cNvPr id="6734" name="Google Shape;6734;p10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10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10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106"/>
          <p:cNvGrpSpPr/>
          <p:nvPr/>
        </p:nvGrpSpPr>
        <p:grpSpPr>
          <a:xfrm>
            <a:off x="1283006" y="2897205"/>
            <a:ext cx="366364" cy="367290"/>
            <a:chOff x="-61784125" y="3377700"/>
            <a:chExt cx="316650" cy="317450"/>
          </a:xfrm>
        </p:grpSpPr>
        <p:sp>
          <p:nvSpPr>
            <p:cNvPr id="6738" name="Google Shape;6738;p10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10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10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10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10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10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10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106"/>
          <p:cNvGrpSpPr/>
          <p:nvPr/>
        </p:nvGrpSpPr>
        <p:grpSpPr>
          <a:xfrm>
            <a:off x="1283006" y="3347607"/>
            <a:ext cx="366364" cy="367290"/>
            <a:chOff x="-61783350" y="3743950"/>
            <a:chExt cx="316650" cy="317450"/>
          </a:xfrm>
        </p:grpSpPr>
        <p:sp>
          <p:nvSpPr>
            <p:cNvPr id="6746" name="Google Shape;6746;p10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10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8" name="Google Shape;6748;p106"/>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106"/>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106"/>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1" name="Google Shape;6751;p106"/>
          <p:cNvGrpSpPr/>
          <p:nvPr/>
        </p:nvGrpSpPr>
        <p:grpSpPr>
          <a:xfrm>
            <a:off x="3504430" y="3807440"/>
            <a:ext cx="369112" cy="364657"/>
            <a:chOff x="-59869425" y="4102225"/>
            <a:chExt cx="319025" cy="315175"/>
          </a:xfrm>
        </p:grpSpPr>
        <p:sp>
          <p:nvSpPr>
            <p:cNvPr id="6752" name="Google Shape;6752;p10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10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10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10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106"/>
          <p:cNvGrpSpPr/>
          <p:nvPr/>
        </p:nvGrpSpPr>
        <p:grpSpPr>
          <a:xfrm>
            <a:off x="2623233" y="4276262"/>
            <a:ext cx="366364" cy="365467"/>
            <a:chOff x="-59029025" y="3711650"/>
            <a:chExt cx="316650" cy="315875"/>
          </a:xfrm>
        </p:grpSpPr>
        <p:sp>
          <p:nvSpPr>
            <p:cNvPr id="6757" name="Google Shape;6757;p10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10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10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10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10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10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10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106"/>
          <p:cNvGrpSpPr/>
          <p:nvPr/>
        </p:nvGrpSpPr>
        <p:grpSpPr>
          <a:xfrm>
            <a:off x="4859311" y="1532317"/>
            <a:ext cx="351940" cy="348188"/>
            <a:chOff x="581525" y="3254850"/>
            <a:chExt cx="297750" cy="294575"/>
          </a:xfrm>
        </p:grpSpPr>
        <p:sp>
          <p:nvSpPr>
            <p:cNvPr id="6765" name="Google Shape;6765;p10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10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10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106"/>
          <p:cNvGrpSpPr/>
          <p:nvPr/>
        </p:nvGrpSpPr>
        <p:grpSpPr>
          <a:xfrm>
            <a:off x="4858380" y="1971253"/>
            <a:ext cx="353802" cy="351497"/>
            <a:chOff x="580725" y="3617925"/>
            <a:chExt cx="299325" cy="297375"/>
          </a:xfrm>
        </p:grpSpPr>
        <p:sp>
          <p:nvSpPr>
            <p:cNvPr id="6769" name="Google Shape;6769;p10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10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10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10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10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106"/>
          <p:cNvGrpSpPr/>
          <p:nvPr/>
        </p:nvGrpSpPr>
        <p:grpSpPr>
          <a:xfrm>
            <a:off x="4860242" y="2418443"/>
            <a:ext cx="350079" cy="350079"/>
            <a:chOff x="583100" y="3982600"/>
            <a:chExt cx="296175" cy="296175"/>
          </a:xfrm>
        </p:grpSpPr>
        <p:sp>
          <p:nvSpPr>
            <p:cNvPr id="6775" name="Google Shape;6775;p10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10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10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10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10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10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10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106"/>
          <p:cNvGrpSpPr/>
          <p:nvPr/>
        </p:nvGrpSpPr>
        <p:grpSpPr>
          <a:xfrm>
            <a:off x="7092856" y="1532067"/>
            <a:ext cx="307231" cy="348690"/>
            <a:chOff x="2423775" y="3226875"/>
            <a:chExt cx="259925" cy="295000"/>
          </a:xfrm>
        </p:grpSpPr>
        <p:sp>
          <p:nvSpPr>
            <p:cNvPr id="6783" name="Google Shape;6783;p10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10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10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106"/>
          <p:cNvGrpSpPr/>
          <p:nvPr/>
        </p:nvGrpSpPr>
        <p:grpSpPr>
          <a:xfrm>
            <a:off x="7070043" y="1973352"/>
            <a:ext cx="352857" cy="347301"/>
            <a:chOff x="2404875" y="3592725"/>
            <a:chExt cx="298525" cy="293825"/>
          </a:xfrm>
        </p:grpSpPr>
        <p:sp>
          <p:nvSpPr>
            <p:cNvPr id="6787" name="Google Shape;6787;p10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10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10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106"/>
          <p:cNvGrpSpPr/>
          <p:nvPr/>
        </p:nvGrpSpPr>
        <p:grpSpPr>
          <a:xfrm>
            <a:off x="7070974" y="2418917"/>
            <a:ext cx="350995" cy="349133"/>
            <a:chOff x="2404875" y="3955825"/>
            <a:chExt cx="296950" cy="295375"/>
          </a:xfrm>
        </p:grpSpPr>
        <p:sp>
          <p:nvSpPr>
            <p:cNvPr id="6791" name="Google Shape;6791;p10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10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10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10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106"/>
          <p:cNvGrpSpPr/>
          <p:nvPr/>
        </p:nvGrpSpPr>
        <p:grpSpPr>
          <a:xfrm>
            <a:off x="5764954" y="2883111"/>
            <a:ext cx="349163" cy="350079"/>
            <a:chOff x="4263650" y="3235150"/>
            <a:chExt cx="295400" cy="296175"/>
          </a:xfrm>
        </p:grpSpPr>
        <p:sp>
          <p:nvSpPr>
            <p:cNvPr id="6796" name="Google Shape;6796;p10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10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10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10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10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106"/>
          <p:cNvGrpSpPr/>
          <p:nvPr/>
        </p:nvGrpSpPr>
        <p:grpSpPr>
          <a:xfrm>
            <a:off x="5762634" y="3342272"/>
            <a:ext cx="353802" cy="327739"/>
            <a:chOff x="4266025" y="3609275"/>
            <a:chExt cx="299325" cy="277275"/>
          </a:xfrm>
        </p:grpSpPr>
        <p:sp>
          <p:nvSpPr>
            <p:cNvPr id="6802" name="Google Shape;6802;p10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10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106"/>
          <p:cNvGrpSpPr/>
          <p:nvPr/>
        </p:nvGrpSpPr>
        <p:grpSpPr>
          <a:xfrm>
            <a:off x="5763092" y="3807659"/>
            <a:ext cx="352886" cy="349133"/>
            <a:chOff x="4263650" y="3963700"/>
            <a:chExt cx="298550" cy="295375"/>
          </a:xfrm>
        </p:grpSpPr>
        <p:sp>
          <p:nvSpPr>
            <p:cNvPr id="6805" name="Google Shape;6805;p10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10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10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10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10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10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10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106"/>
          <p:cNvGrpSpPr/>
          <p:nvPr/>
        </p:nvGrpSpPr>
        <p:grpSpPr>
          <a:xfrm>
            <a:off x="8041429" y="2883111"/>
            <a:ext cx="226264" cy="350079"/>
            <a:chOff x="6164975" y="3211525"/>
            <a:chExt cx="191425" cy="296175"/>
          </a:xfrm>
        </p:grpSpPr>
        <p:sp>
          <p:nvSpPr>
            <p:cNvPr id="6813" name="Google Shape;6813;p10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10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10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10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10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10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10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106"/>
          <p:cNvGrpSpPr/>
          <p:nvPr/>
        </p:nvGrpSpPr>
        <p:grpSpPr>
          <a:xfrm>
            <a:off x="5303466" y="1531387"/>
            <a:ext cx="352886" cy="350049"/>
            <a:chOff x="946175" y="3253275"/>
            <a:chExt cx="298550" cy="296150"/>
          </a:xfrm>
        </p:grpSpPr>
        <p:sp>
          <p:nvSpPr>
            <p:cNvPr id="6821" name="Google Shape;6821;p10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10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10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10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10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106"/>
          <p:cNvGrpSpPr/>
          <p:nvPr/>
        </p:nvGrpSpPr>
        <p:grpSpPr>
          <a:xfrm>
            <a:off x="5304397" y="1973351"/>
            <a:ext cx="351024" cy="347301"/>
            <a:chOff x="946175" y="3619500"/>
            <a:chExt cx="296975" cy="293825"/>
          </a:xfrm>
        </p:grpSpPr>
        <p:sp>
          <p:nvSpPr>
            <p:cNvPr id="6827" name="Google Shape;6827;p10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10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10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10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10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10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106"/>
          <p:cNvGrpSpPr/>
          <p:nvPr/>
        </p:nvGrpSpPr>
        <p:grpSpPr>
          <a:xfrm>
            <a:off x="5303939" y="2417985"/>
            <a:ext cx="351940" cy="350995"/>
            <a:chOff x="944600" y="3981825"/>
            <a:chExt cx="297750" cy="296950"/>
          </a:xfrm>
        </p:grpSpPr>
        <p:sp>
          <p:nvSpPr>
            <p:cNvPr id="6834" name="Google Shape;6834;p10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10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10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10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106"/>
          <p:cNvGrpSpPr/>
          <p:nvPr/>
        </p:nvGrpSpPr>
        <p:grpSpPr>
          <a:xfrm>
            <a:off x="7520875" y="1531845"/>
            <a:ext cx="350079" cy="349133"/>
            <a:chOff x="2768750" y="3227275"/>
            <a:chExt cx="296175" cy="295375"/>
          </a:xfrm>
        </p:grpSpPr>
        <p:sp>
          <p:nvSpPr>
            <p:cNvPr id="6839" name="Google Shape;6839;p10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10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10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10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10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10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10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10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106"/>
          <p:cNvGrpSpPr/>
          <p:nvPr/>
        </p:nvGrpSpPr>
        <p:grpSpPr>
          <a:xfrm>
            <a:off x="7541826" y="1972717"/>
            <a:ext cx="308177" cy="348572"/>
            <a:chOff x="2786075" y="3591800"/>
            <a:chExt cx="260725" cy="294900"/>
          </a:xfrm>
        </p:grpSpPr>
        <p:sp>
          <p:nvSpPr>
            <p:cNvPr id="6848" name="Google Shape;6848;p10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10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10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10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10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106"/>
          <p:cNvGrpSpPr/>
          <p:nvPr/>
        </p:nvGrpSpPr>
        <p:grpSpPr>
          <a:xfrm>
            <a:off x="7582324" y="2418444"/>
            <a:ext cx="227180" cy="350079"/>
            <a:chOff x="2819150" y="3955025"/>
            <a:chExt cx="192200" cy="296175"/>
          </a:xfrm>
        </p:grpSpPr>
        <p:sp>
          <p:nvSpPr>
            <p:cNvPr id="6854" name="Google Shape;6854;p10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10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10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10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106"/>
          <p:cNvGrpSpPr/>
          <p:nvPr/>
        </p:nvGrpSpPr>
        <p:grpSpPr>
          <a:xfrm>
            <a:off x="6206097" y="2884042"/>
            <a:ext cx="349133" cy="348217"/>
            <a:chOff x="4629125" y="3235150"/>
            <a:chExt cx="295375" cy="294600"/>
          </a:xfrm>
        </p:grpSpPr>
        <p:sp>
          <p:nvSpPr>
            <p:cNvPr id="6859" name="Google Shape;6859;p10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10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10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10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10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106"/>
          <p:cNvGrpSpPr/>
          <p:nvPr/>
        </p:nvGrpSpPr>
        <p:grpSpPr>
          <a:xfrm>
            <a:off x="6206082" y="3331575"/>
            <a:ext cx="349163" cy="349133"/>
            <a:chOff x="4628325" y="3599825"/>
            <a:chExt cx="295400" cy="295375"/>
          </a:xfrm>
        </p:grpSpPr>
        <p:sp>
          <p:nvSpPr>
            <p:cNvPr id="6865" name="Google Shape;6865;p10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10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10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10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10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10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10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10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10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10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10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10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106"/>
          <p:cNvGrpSpPr/>
          <p:nvPr/>
        </p:nvGrpSpPr>
        <p:grpSpPr>
          <a:xfrm>
            <a:off x="6227033" y="3807186"/>
            <a:ext cx="307261" cy="350079"/>
            <a:chOff x="4645650" y="3962900"/>
            <a:chExt cx="259950" cy="296175"/>
          </a:xfrm>
        </p:grpSpPr>
        <p:sp>
          <p:nvSpPr>
            <p:cNvPr id="6878" name="Google Shape;6878;p10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10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10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0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10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10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106"/>
          <p:cNvGrpSpPr/>
          <p:nvPr/>
        </p:nvGrpSpPr>
        <p:grpSpPr>
          <a:xfrm>
            <a:off x="7979994" y="3332048"/>
            <a:ext cx="349133" cy="348188"/>
            <a:chOff x="6143725" y="3582500"/>
            <a:chExt cx="295375" cy="294575"/>
          </a:xfrm>
        </p:grpSpPr>
        <p:sp>
          <p:nvSpPr>
            <p:cNvPr id="6885" name="Google Shape;6885;p10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10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10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10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10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10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10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106"/>
          <p:cNvGrpSpPr/>
          <p:nvPr/>
        </p:nvGrpSpPr>
        <p:grpSpPr>
          <a:xfrm>
            <a:off x="5748820" y="1531387"/>
            <a:ext cx="350995" cy="350049"/>
            <a:chOff x="1310075" y="3253275"/>
            <a:chExt cx="296950" cy="296150"/>
          </a:xfrm>
        </p:grpSpPr>
        <p:sp>
          <p:nvSpPr>
            <p:cNvPr id="6893" name="Google Shape;6893;p10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10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10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6" name="Google Shape;6896;p106"/>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7" name="Google Shape;6897;p106"/>
          <p:cNvGrpSpPr/>
          <p:nvPr/>
        </p:nvGrpSpPr>
        <p:grpSpPr>
          <a:xfrm>
            <a:off x="5748347" y="2417646"/>
            <a:ext cx="351941" cy="351675"/>
            <a:chOff x="1310075" y="3980250"/>
            <a:chExt cx="297750" cy="297525"/>
          </a:xfrm>
        </p:grpSpPr>
        <p:sp>
          <p:nvSpPr>
            <p:cNvPr id="6898" name="Google Shape;6898;p10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10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10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10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106"/>
          <p:cNvGrpSpPr/>
          <p:nvPr/>
        </p:nvGrpSpPr>
        <p:grpSpPr>
          <a:xfrm>
            <a:off x="8013136" y="1531845"/>
            <a:ext cx="266305" cy="349133"/>
            <a:chOff x="3167275" y="3227275"/>
            <a:chExt cx="225300" cy="295375"/>
          </a:xfrm>
        </p:grpSpPr>
        <p:sp>
          <p:nvSpPr>
            <p:cNvPr id="6903" name="Google Shape;6903;p10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10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10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10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10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8" name="Google Shape;6908;p106"/>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9" name="Google Shape;6909;p106"/>
          <p:cNvGrpSpPr/>
          <p:nvPr/>
        </p:nvGrpSpPr>
        <p:grpSpPr>
          <a:xfrm>
            <a:off x="7970318" y="2418902"/>
            <a:ext cx="351940" cy="349163"/>
            <a:chOff x="3133425" y="3955025"/>
            <a:chExt cx="297750" cy="295400"/>
          </a:xfrm>
        </p:grpSpPr>
        <p:sp>
          <p:nvSpPr>
            <p:cNvPr id="6910" name="Google Shape;6910;p10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10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10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106"/>
          <p:cNvGrpSpPr/>
          <p:nvPr/>
        </p:nvGrpSpPr>
        <p:grpSpPr>
          <a:xfrm>
            <a:off x="6650491" y="2882490"/>
            <a:ext cx="350079" cy="351320"/>
            <a:chOff x="4991425" y="3234750"/>
            <a:chExt cx="296175" cy="297225"/>
          </a:xfrm>
        </p:grpSpPr>
        <p:sp>
          <p:nvSpPr>
            <p:cNvPr id="6914" name="Google Shape;6914;p10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0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10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10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10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10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106"/>
          <p:cNvGrpSpPr/>
          <p:nvPr/>
        </p:nvGrpSpPr>
        <p:grpSpPr>
          <a:xfrm>
            <a:off x="6650491" y="3352053"/>
            <a:ext cx="350079" cy="308177"/>
            <a:chOff x="4991425" y="3617150"/>
            <a:chExt cx="296175" cy="260725"/>
          </a:xfrm>
        </p:grpSpPr>
        <p:sp>
          <p:nvSpPr>
            <p:cNvPr id="6921" name="Google Shape;6921;p10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10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10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10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10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10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10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106"/>
          <p:cNvGrpSpPr/>
          <p:nvPr/>
        </p:nvGrpSpPr>
        <p:grpSpPr>
          <a:xfrm>
            <a:off x="6727764" y="3807644"/>
            <a:ext cx="195532" cy="349163"/>
            <a:chOff x="5056800" y="3962900"/>
            <a:chExt cx="165425" cy="295400"/>
          </a:xfrm>
        </p:grpSpPr>
        <p:sp>
          <p:nvSpPr>
            <p:cNvPr id="6929" name="Google Shape;6929;p10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10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10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106"/>
          <p:cNvGrpSpPr/>
          <p:nvPr/>
        </p:nvGrpSpPr>
        <p:grpSpPr>
          <a:xfrm>
            <a:off x="7979062" y="3807660"/>
            <a:ext cx="350995" cy="349133"/>
            <a:chOff x="6168925" y="3936925"/>
            <a:chExt cx="296950" cy="295375"/>
          </a:xfrm>
        </p:grpSpPr>
        <p:sp>
          <p:nvSpPr>
            <p:cNvPr id="6933" name="Google Shape;6933;p10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10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10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10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10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10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106"/>
          <p:cNvGrpSpPr/>
          <p:nvPr/>
        </p:nvGrpSpPr>
        <p:grpSpPr>
          <a:xfrm>
            <a:off x="6192756" y="1531845"/>
            <a:ext cx="348188" cy="349133"/>
            <a:chOff x="1674750" y="3254050"/>
            <a:chExt cx="294575" cy="295375"/>
          </a:xfrm>
        </p:grpSpPr>
        <p:sp>
          <p:nvSpPr>
            <p:cNvPr id="6940" name="Google Shape;6940;p10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10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10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106"/>
          <p:cNvGrpSpPr/>
          <p:nvPr/>
        </p:nvGrpSpPr>
        <p:grpSpPr>
          <a:xfrm>
            <a:off x="6207177" y="1972435"/>
            <a:ext cx="319347" cy="349133"/>
            <a:chOff x="1687350" y="3618725"/>
            <a:chExt cx="270175" cy="295375"/>
          </a:xfrm>
        </p:grpSpPr>
        <p:sp>
          <p:nvSpPr>
            <p:cNvPr id="6944" name="Google Shape;6944;p10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10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10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106"/>
          <p:cNvGrpSpPr/>
          <p:nvPr/>
        </p:nvGrpSpPr>
        <p:grpSpPr>
          <a:xfrm>
            <a:off x="6190880" y="2418916"/>
            <a:ext cx="351940" cy="349133"/>
            <a:chOff x="1672375" y="3982600"/>
            <a:chExt cx="297750" cy="295375"/>
          </a:xfrm>
        </p:grpSpPr>
        <p:sp>
          <p:nvSpPr>
            <p:cNvPr id="6948" name="Google Shape;6948;p10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10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10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106"/>
          <p:cNvGrpSpPr/>
          <p:nvPr/>
        </p:nvGrpSpPr>
        <p:grpSpPr>
          <a:xfrm>
            <a:off x="4882872" y="2883111"/>
            <a:ext cx="350079" cy="350079"/>
            <a:chOff x="3497300" y="3227275"/>
            <a:chExt cx="296175" cy="296175"/>
          </a:xfrm>
        </p:grpSpPr>
        <p:sp>
          <p:nvSpPr>
            <p:cNvPr id="6952" name="Google Shape;6952;p10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10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10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10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10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10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0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10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106"/>
          <p:cNvGrpSpPr/>
          <p:nvPr/>
        </p:nvGrpSpPr>
        <p:grpSpPr>
          <a:xfrm>
            <a:off x="4883345" y="3332506"/>
            <a:ext cx="349133" cy="347272"/>
            <a:chOff x="3497300" y="3591950"/>
            <a:chExt cx="295375" cy="293800"/>
          </a:xfrm>
        </p:grpSpPr>
        <p:sp>
          <p:nvSpPr>
            <p:cNvPr id="6961" name="Google Shape;6961;p10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10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10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0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10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10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10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10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106"/>
          <p:cNvGrpSpPr/>
          <p:nvPr/>
        </p:nvGrpSpPr>
        <p:grpSpPr>
          <a:xfrm>
            <a:off x="4883345" y="3807644"/>
            <a:ext cx="349133" cy="349163"/>
            <a:chOff x="3497300" y="3955025"/>
            <a:chExt cx="295375" cy="295400"/>
          </a:xfrm>
        </p:grpSpPr>
        <p:sp>
          <p:nvSpPr>
            <p:cNvPr id="6970" name="Google Shape;6970;p10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10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10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106"/>
          <p:cNvGrpSpPr/>
          <p:nvPr/>
        </p:nvGrpSpPr>
        <p:grpSpPr>
          <a:xfrm>
            <a:off x="7107917" y="2883835"/>
            <a:ext cx="327739" cy="348631"/>
            <a:chOff x="5364750" y="3235150"/>
            <a:chExt cx="277275" cy="294950"/>
          </a:xfrm>
        </p:grpSpPr>
        <p:sp>
          <p:nvSpPr>
            <p:cNvPr id="6974" name="Google Shape;6974;p10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10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10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10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10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10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10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10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106"/>
          <p:cNvGrpSpPr/>
          <p:nvPr/>
        </p:nvGrpSpPr>
        <p:grpSpPr>
          <a:xfrm>
            <a:off x="7096274" y="3330171"/>
            <a:ext cx="351024" cy="351940"/>
            <a:chOff x="5355300" y="3598250"/>
            <a:chExt cx="296975" cy="297750"/>
          </a:xfrm>
        </p:grpSpPr>
        <p:sp>
          <p:nvSpPr>
            <p:cNvPr id="6983" name="Google Shape;6983;p10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10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10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10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10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10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10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10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106"/>
          <p:cNvGrpSpPr/>
          <p:nvPr/>
        </p:nvGrpSpPr>
        <p:grpSpPr>
          <a:xfrm>
            <a:off x="7100470" y="3869093"/>
            <a:ext cx="342632" cy="226264"/>
            <a:chOff x="5358450" y="4015675"/>
            <a:chExt cx="289875" cy="191425"/>
          </a:xfrm>
        </p:grpSpPr>
        <p:sp>
          <p:nvSpPr>
            <p:cNvPr id="6992" name="Google Shape;6992;p10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10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10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10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106"/>
          <p:cNvGrpSpPr/>
          <p:nvPr/>
        </p:nvGrpSpPr>
        <p:grpSpPr>
          <a:xfrm>
            <a:off x="6226953" y="4251624"/>
            <a:ext cx="351024" cy="325464"/>
            <a:chOff x="6543825" y="3202075"/>
            <a:chExt cx="296975" cy="275350"/>
          </a:xfrm>
        </p:grpSpPr>
        <p:sp>
          <p:nvSpPr>
            <p:cNvPr id="6997" name="Google Shape;6997;p10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10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10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10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10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10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10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106"/>
          <p:cNvGrpSpPr/>
          <p:nvPr/>
        </p:nvGrpSpPr>
        <p:grpSpPr>
          <a:xfrm>
            <a:off x="6633934" y="1531372"/>
            <a:ext cx="350079" cy="350079"/>
            <a:chOff x="2037825" y="3254050"/>
            <a:chExt cx="296175" cy="296175"/>
          </a:xfrm>
        </p:grpSpPr>
        <p:sp>
          <p:nvSpPr>
            <p:cNvPr id="7005" name="Google Shape;7005;p10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10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10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0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10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10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106"/>
          <p:cNvGrpSpPr/>
          <p:nvPr/>
        </p:nvGrpSpPr>
        <p:grpSpPr>
          <a:xfrm>
            <a:off x="6632072" y="1972539"/>
            <a:ext cx="353802" cy="348926"/>
            <a:chOff x="2034675" y="3617925"/>
            <a:chExt cx="299325" cy="295200"/>
          </a:xfrm>
        </p:grpSpPr>
        <p:sp>
          <p:nvSpPr>
            <p:cNvPr id="7012" name="Google Shape;7012;p10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10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10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10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10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106"/>
          <p:cNvGrpSpPr/>
          <p:nvPr/>
        </p:nvGrpSpPr>
        <p:grpSpPr>
          <a:xfrm>
            <a:off x="6633934" y="2418916"/>
            <a:ext cx="350079" cy="349133"/>
            <a:chOff x="2037825" y="3981825"/>
            <a:chExt cx="296175" cy="295375"/>
          </a:xfrm>
        </p:grpSpPr>
        <p:sp>
          <p:nvSpPr>
            <p:cNvPr id="7018" name="Google Shape;7018;p10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10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10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106"/>
          <p:cNvGrpSpPr/>
          <p:nvPr/>
        </p:nvGrpSpPr>
        <p:grpSpPr>
          <a:xfrm>
            <a:off x="5318952" y="2915232"/>
            <a:ext cx="350079" cy="285837"/>
            <a:chOff x="3860400" y="3254050"/>
            <a:chExt cx="296175" cy="241825"/>
          </a:xfrm>
        </p:grpSpPr>
        <p:sp>
          <p:nvSpPr>
            <p:cNvPr id="7022" name="Google Shape;7022;p10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10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10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10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10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10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10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106"/>
          <p:cNvGrpSpPr/>
          <p:nvPr/>
        </p:nvGrpSpPr>
        <p:grpSpPr>
          <a:xfrm>
            <a:off x="5318479" y="3331102"/>
            <a:ext cx="351024" cy="350079"/>
            <a:chOff x="3859600" y="3591950"/>
            <a:chExt cx="296975" cy="296175"/>
          </a:xfrm>
        </p:grpSpPr>
        <p:sp>
          <p:nvSpPr>
            <p:cNvPr id="7030" name="Google Shape;7030;p10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10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10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106"/>
          <p:cNvGrpSpPr/>
          <p:nvPr/>
        </p:nvGrpSpPr>
        <p:grpSpPr>
          <a:xfrm>
            <a:off x="5318952" y="3807186"/>
            <a:ext cx="350079" cy="350079"/>
            <a:chOff x="3860400" y="3955025"/>
            <a:chExt cx="296175" cy="296175"/>
          </a:xfrm>
        </p:grpSpPr>
        <p:sp>
          <p:nvSpPr>
            <p:cNvPr id="7034" name="Google Shape;7034;p10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10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10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0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0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106"/>
          <p:cNvGrpSpPr/>
          <p:nvPr/>
        </p:nvGrpSpPr>
        <p:grpSpPr>
          <a:xfrm>
            <a:off x="7534167" y="2883584"/>
            <a:ext cx="355664" cy="349133"/>
            <a:chOff x="5716825" y="3235950"/>
            <a:chExt cx="300900" cy="295375"/>
          </a:xfrm>
        </p:grpSpPr>
        <p:sp>
          <p:nvSpPr>
            <p:cNvPr id="7040" name="Google Shape;7040;p10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10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10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10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106"/>
          <p:cNvGrpSpPr/>
          <p:nvPr/>
        </p:nvGrpSpPr>
        <p:grpSpPr>
          <a:xfrm>
            <a:off x="7547199" y="3342272"/>
            <a:ext cx="329601" cy="327739"/>
            <a:chOff x="5727850" y="3609275"/>
            <a:chExt cx="278850" cy="277275"/>
          </a:xfrm>
        </p:grpSpPr>
        <p:sp>
          <p:nvSpPr>
            <p:cNvPr id="7045" name="Google Shape;7045;p10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10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10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0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10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106"/>
          <p:cNvGrpSpPr/>
          <p:nvPr/>
        </p:nvGrpSpPr>
        <p:grpSpPr>
          <a:xfrm>
            <a:off x="7558383" y="3807659"/>
            <a:ext cx="307231" cy="349133"/>
            <a:chOff x="5736525" y="3963700"/>
            <a:chExt cx="259925" cy="295375"/>
          </a:xfrm>
        </p:grpSpPr>
        <p:sp>
          <p:nvSpPr>
            <p:cNvPr id="7051" name="Google Shape;7051;p10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10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10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10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10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10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10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106"/>
          <p:cNvGrpSpPr/>
          <p:nvPr/>
        </p:nvGrpSpPr>
        <p:grpSpPr>
          <a:xfrm>
            <a:off x="6649963" y="4256985"/>
            <a:ext cx="351024" cy="350079"/>
            <a:chOff x="6553275" y="3604550"/>
            <a:chExt cx="296975" cy="296175"/>
          </a:xfrm>
        </p:grpSpPr>
        <p:sp>
          <p:nvSpPr>
            <p:cNvPr id="7059" name="Google Shape;7059;p10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10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0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10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10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10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68" name="Shape 7068"/>
        <p:cNvGrpSpPr/>
        <p:nvPr/>
      </p:nvGrpSpPr>
      <p:grpSpPr>
        <a:xfrm>
          <a:off x="0" y="0"/>
          <a:ext cx="0" cy="0"/>
          <a:chOff x="0" y="0"/>
          <a:chExt cx="0" cy="0"/>
        </a:xfrm>
      </p:grpSpPr>
      <p:sp>
        <p:nvSpPr>
          <p:cNvPr id="7069" name="Google Shape;7069;p107"/>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070" name="Google Shape;7070;p107"/>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071" name="Google Shape;7071;p107"/>
          <p:cNvGrpSpPr/>
          <p:nvPr/>
        </p:nvGrpSpPr>
        <p:grpSpPr>
          <a:xfrm>
            <a:off x="877057" y="1532946"/>
            <a:ext cx="294401" cy="353645"/>
            <a:chOff x="-35814600" y="3202075"/>
            <a:chExt cx="242625" cy="291450"/>
          </a:xfrm>
        </p:grpSpPr>
        <p:sp>
          <p:nvSpPr>
            <p:cNvPr id="7072" name="Google Shape;7072;p10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10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10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0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10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10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10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107"/>
          <p:cNvGrpSpPr/>
          <p:nvPr/>
        </p:nvGrpSpPr>
        <p:grpSpPr>
          <a:xfrm>
            <a:off x="847435" y="1973866"/>
            <a:ext cx="353645" cy="353888"/>
            <a:chOff x="-35839800" y="3561025"/>
            <a:chExt cx="291450" cy="291650"/>
          </a:xfrm>
        </p:grpSpPr>
        <p:sp>
          <p:nvSpPr>
            <p:cNvPr id="7080" name="Google Shape;7080;p10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10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10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10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10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10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10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7" name="Google Shape;7087;p107"/>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8" name="Google Shape;7088;p107"/>
          <p:cNvGrpSpPr/>
          <p:nvPr/>
        </p:nvGrpSpPr>
        <p:grpSpPr>
          <a:xfrm>
            <a:off x="3084980" y="1532946"/>
            <a:ext cx="353645" cy="353645"/>
            <a:chOff x="-34003850" y="3227275"/>
            <a:chExt cx="291450" cy="291450"/>
          </a:xfrm>
        </p:grpSpPr>
        <p:sp>
          <p:nvSpPr>
            <p:cNvPr id="7089" name="Google Shape;7089;p10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10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0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10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10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107"/>
          <p:cNvGrpSpPr/>
          <p:nvPr/>
        </p:nvGrpSpPr>
        <p:grpSpPr>
          <a:xfrm>
            <a:off x="3084510" y="1973638"/>
            <a:ext cx="354586" cy="354343"/>
            <a:chOff x="-34004625" y="3585850"/>
            <a:chExt cx="292225" cy="292025"/>
          </a:xfrm>
        </p:grpSpPr>
        <p:sp>
          <p:nvSpPr>
            <p:cNvPr id="7095" name="Google Shape;7095;p10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10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10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0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10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107"/>
          <p:cNvGrpSpPr/>
          <p:nvPr/>
        </p:nvGrpSpPr>
        <p:grpSpPr>
          <a:xfrm>
            <a:off x="3084025" y="2408839"/>
            <a:ext cx="355557" cy="354616"/>
            <a:chOff x="-34005425" y="3945575"/>
            <a:chExt cx="293025" cy="292250"/>
          </a:xfrm>
        </p:grpSpPr>
        <p:sp>
          <p:nvSpPr>
            <p:cNvPr id="7101" name="Google Shape;7101;p10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10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10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107"/>
          <p:cNvGrpSpPr/>
          <p:nvPr/>
        </p:nvGrpSpPr>
        <p:grpSpPr>
          <a:xfrm>
            <a:off x="1731124" y="2882015"/>
            <a:ext cx="358408" cy="355557"/>
            <a:chOff x="-32174975" y="3192625"/>
            <a:chExt cx="295375" cy="293025"/>
          </a:xfrm>
        </p:grpSpPr>
        <p:sp>
          <p:nvSpPr>
            <p:cNvPr id="7105" name="Google Shape;7105;p10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10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10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10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9" name="Google Shape;7109;p107"/>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107"/>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1" name="Google Shape;7111;p107"/>
          <p:cNvGrpSpPr/>
          <p:nvPr/>
        </p:nvGrpSpPr>
        <p:grpSpPr>
          <a:xfrm>
            <a:off x="3970274" y="2882970"/>
            <a:ext cx="354586" cy="353645"/>
            <a:chOff x="-30345325" y="3184750"/>
            <a:chExt cx="292225" cy="291450"/>
          </a:xfrm>
        </p:grpSpPr>
        <p:sp>
          <p:nvSpPr>
            <p:cNvPr id="7112" name="Google Shape;7112;p10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10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10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0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10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107"/>
          <p:cNvGrpSpPr/>
          <p:nvPr/>
        </p:nvGrpSpPr>
        <p:grpSpPr>
          <a:xfrm>
            <a:off x="1295026" y="1532946"/>
            <a:ext cx="353645" cy="353645"/>
            <a:chOff x="-35481425" y="3202075"/>
            <a:chExt cx="291450" cy="291450"/>
          </a:xfrm>
        </p:grpSpPr>
        <p:sp>
          <p:nvSpPr>
            <p:cNvPr id="7118" name="Google Shape;7118;p10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10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10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10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10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10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0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107"/>
          <p:cNvGrpSpPr/>
          <p:nvPr/>
        </p:nvGrpSpPr>
        <p:grpSpPr>
          <a:xfrm>
            <a:off x="1294556" y="1974472"/>
            <a:ext cx="354586" cy="352675"/>
            <a:chOff x="-35482200" y="3561225"/>
            <a:chExt cx="292225" cy="290650"/>
          </a:xfrm>
        </p:grpSpPr>
        <p:sp>
          <p:nvSpPr>
            <p:cNvPr id="7126" name="Google Shape;7126;p10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10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10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107"/>
          <p:cNvGrpSpPr/>
          <p:nvPr/>
        </p:nvGrpSpPr>
        <p:grpSpPr>
          <a:xfrm>
            <a:off x="1295026" y="2409340"/>
            <a:ext cx="353645" cy="353615"/>
            <a:chOff x="-35481425" y="3919600"/>
            <a:chExt cx="291450" cy="291425"/>
          </a:xfrm>
        </p:grpSpPr>
        <p:sp>
          <p:nvSpPr>
            <p:cNvPr id="7130" name="Google Shape;7130;p10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10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10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0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10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10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10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10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107"/>
          <p:cNvGrpSpPr/>
          <p:nvPr/>
        </p:nvGrpSpPr>
        <p:grpSpPr>
          <a:xfrm>
            <a:off x="3530661" y="1533431"/>
            <a:ext cx="357468" cy="352675"/>
            <a:chOff x="-33645475" y="3228075"/>
            <a:chExt cx="294600" cy="290650"/>
          </a:xfrm>
        </p:grpSpPr>
        <p:sp>
          <p:nvSpPr>
            <p:cNvPr id="7139" name="Google Shape;7139;p10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10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10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10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10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10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10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107"/>
          <p:cNvGrpSpPr/>
          <p:nvPr/>
        </p:nvGrpSpPr>
        <p:grpSpPr>
          <a:xfrm>
            <a:off x="3531631" y="1973516"/>
            <a:ext cx="355526" cy="354586"/>
            <a:chOff x="-33646250" y="3586425"/>
            <a:chExt cx="293000" cy="292225"/>
          </a:xfrm>
        </p:grpSpPr>
        <p:sp>
          <p:nvSpPr>
            <p:cNvPr id="7147" name="Google Shape;7147;p10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10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107"/>
          <p:cNvGrpSpPr/>
          <p:nvPr/>
        </p:nvGrpSpPr>
        <p:grpSpPr>
          <a:xfrm>
            <a:off x="3532101" y="2408369"/>
            <a:ext cx="354586" cy="355557"/>
            <a:chOff x="-33645475" y="3944800"/>
            <a:chExt cx="292225" cy="293025"/>
          </a:xfrm>
        </p:grpSpPr>
        <p:sp>
          <p:nvSpPr>
            <p:cNvPr id="7150" name="Google Shape;7150;p10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10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10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10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10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10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10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10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10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10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107"/>
          <p:cNvGrpSpPr/>
          <p:nvPr/>
        </p:nvGrpSpPr>
        <p:grpSpPr>
          <a:xfrm>
            <a:off x="2185320" y="2882106"/>
            <a:ext cx="352675" cy="355375"/>
            <a:chOff x="-31809525" y="3192625"/>
            <a:chExt cx="290650" cy="292875"/>
          </a:xfrm>
        </p:grpSpPr>
        <p:sp>
          <p:nvSpPr>
            <p:cNvPr id="7161" name="Google Shape;7161;p10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10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10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10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107"/>
          <p:cNvGrpSpPr/>
          <p:nvPr/>
        </p:nvGrpSpPr>
        <p:grpSpPr>
          <a:xfrm>
            <a:off x="2184835" y="3352658"/>
            <a:ext cx="353645" cy="355557"/>
            <a:chOff x="-31811100" y="3550975"/>
            <a:chExt cx="291450" cy="293025"/>
          </a:xfrm>
        </p:grpSpPr>
        <p:sp>
          <p:nvSpPr>
            <p:cNvPr id="7166" name="Google Shape;7166;p10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10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10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10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10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10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10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107"/>
          <p:cNvGrpSpPr/>
          <p:nvPr/>
        </p:nvGrpSpPr>
        <p:grpSpPr>
          <a:xfrm>
            <a:off x="2178631" y="3816962"/>
            <a:ext cx="366052" cy="356831"/>
            <a:chOff x="-31817400" y="3910025"/>
            <a:chExt cx="301675" cy="294075"/>
          </a:xfrm>
        </p:grpSpPr>
        <p:sp>
          <p:nvSpPr>
            <p:cNvPr id="7174" name="Google Shape;7174;p10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10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10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107"/>
          <p:cNvGrpSpPr/>
          <p:nvPr/>
        </p:nvGrpSpPr>
        <p:grpSpPr>
          <a:xfrm>
            <a:off x="3970259" y="3353143"/>
            <a:ext cx="354616" cy="354586"/>
            <a:chOff x="-30354000" y="3569100"/>
            <a:chExt cx="292250" cy="292225"/>
          </a:xfrm>
        </p:grpSpPr>
        <p:sp>
          <p:nvSpPr>
            <p:cNvPr id="7178" name="Google Shape;7178;p10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0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10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10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10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10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107"/>
          <p:cNvGrpSpPr/>
          <p:nvPr/>
        </p:nvGrpSpPr>
        <p:grpSpPr>
          <a:xfrm>
            <a:off x="1748837" y="1532946"/>
            <a:ext cx="342148" cy="353645"/>
            <a:chOff x="-35118325" y="3202075"/>
            <a:chExt cx="281975" cy="291450"/>
          </a:xfrm>
        </p:grpSpPr>
        <p:sp>
          <p:nvSpPr>
            <p:cNvPr id="7185" name="Google Shape;7185;p10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10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10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10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107"/>
          <p:cNvGrpSpPr/>
          <p:nvPr/>
        </p:nvGrpSpPr>
        <p:grpSpPr>
          <a:xfrm>
            <a:off x="1742618" y="1974199"/>
            <a:ext cx="354586" cy="353221"/>
            <a:chOff x="-35123050" y="3561225"/>
            <a:chExt cx="292225" cy="291100"/>
          </a:xfrm>
        </p:grpSpPr>
        <p:sp>
          <p:nvSpPr>
            <p:cNvPr id="7190" name="Google Shape;7190;p10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10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107"/>
          <p:cNvGrpSpPr/>
          <p:nvPr/>
        </p:nvGrpSpPr>
        <p:grpSpPr>
          <a:xfrm>
            <a:off x="1784677" y="2409340"/>
            <a:ext cx="270467" cy="353615"/>
            <a:chOff x="-35089175" y="3919600"/>
            <a:chExt cx="222900" cy="291425"/>
          </a:xfrm>
        </p:grpSpPr>
        <p:sp>
          <p:nvSpPr>
            <p:cNvPr id="7193" name="Google Shape;7193;p10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10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107"/>
          <p:cNvGrpSpPr/>
          <p:nvPr/>
        </p:nvGrpSpPr>
        <p:grpSpPr>
          <a:xfrm>
            <a:off x="3981673" y="1532703"/>
            <a:ext cx="336445" cy="354131"/>
            <a:chOff x="-33277650" y="3226875"/>
            <a:chExt cx="277275" cy="291850"/>
          </a:xfrm>
        </p:grpSpPr>
        <p:sp>
          <p:nvSpPr>
            <p:cNvPr id="7196" name="Google Shape;7196;p10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10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10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10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0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10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10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107"/>
          <p:cNvGrpSpPr/>
          <p:nvPr/>
        </p:nvGrpSpPr>
        <p:grpSpPr>
          <a:xfrm>
            <a:off x="3973073" y="1973987"/>
            <a:ext cx="353645" cy="353645"/>
            <a:chOff x="-33286325" y="3586425"/>
            <a:chExt cx="291450" cy="291450"/>
          </a:xfrm>
        </p:grpSpPr>
        <p:sp>
          <p:nvSpPr>
            <p:cNvPr id="7204" name="Google Shape;7204;p10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10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10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10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10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107"/>
          <p:cNvGrpSpPr/>
          <p:nvPr/>
        </p:nvGrpSpPr>
        <p:grpSpPr>
          <a:xfrm>
            <a:off x="3973073" y="2408369"/>
            <a:ext cx="353645" cy="355557"/>
            <a:chOff x="-33286325" y="3944800"/>
            <a:chExt cx="291450" cy="293025"/>
          </a:xfrm>
        </p:grpSpPr>
        <p:sp>
          <p:nvSpPr>
            <p:cNvPr id="7210" name="Google Shape;7210;p10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10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10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10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107"/>
          <p:cNvGrpSpPr/>
          <p:nvPr/>
        </p:nvGrpSpPr>
        <p:grpSpPr>
          <a:xfrm>
            <a:off x="2631470" y="2881529"/>
            <a:ext cx="353645" cy="356527"/>
            <a:chOff x="-31452725" y="3191825"/>
            <a:chExt cx="291450" cy="293825"/>
          </a:xfrm>
        </p:grpSpPr>
        <p:sp>
          <p:nvSpPr>
            <p:cNvPr id="7215" name="Google Shape;7215;p10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0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10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10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107"/>
          <p:cNvGrpSpPr/>
          <p:nvPr/>
        </p:nvGrpSpPr>
        <p:grpSpPr>
          <a:xfrm>
            <a:off x="2631000" y="3353144"/>
            <a:ext cx="354586" cy="354586"/>
            <a:chOff x="-31452725" y="3551775"/>
            <a:chExt cx="292225" cy="292225"/>
          </a:xfrm>
        </p:grpSpPr>
        <p:sp>
          <p:nvSpPr>
            <p:cNvPr id="7220" name="Google Shape;7220;p10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10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10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10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107"/>
          <p:cNvGrpSpPr/>
          <p:nvPr/>
        </p:nvGrpSpPr>
        <p:grpSpPr>
          <a:xfrm>
            <a:off x="2629559" y="3817129"/>
            <a:ext cx="357468" cy="356497"/>
            <a:chOff x="-31455100" y="3909350"/>
            <a:chExt cx="294600" cy="293800"/>
          </a:xfrm>
        </p:grpSpPr>
        <p:sp>
          <p:nvSpPr>
            <p:cNvPr id="7225" name="Google Shape;7225;p10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10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107"/>
          <p:cNvGrpSpPr/>
          <p:nvPr/>
        </p:nvGrpSpPr>
        <p:grpSpPr>
          <a:xfrm>
            <a:off x="3970744" y="3818084"/>
            <a:ext cx="353645" cy="354586"/>
            <a:chOff x="-30345325" y="3918800"/>
            <a:chExt cx="291450" cy="292225"/>
          </a:xfrm>
        </p:grpSpPr>
        <p:sp>
          <p:nvSpPr>
            <p:cNvPr id="7228" name="Google Shape;7228;p10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10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10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10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10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107"/>
          <p:cNvGrpSpPr/>
          <p:nvPr/>
        </p:nvGrpSpPr>
        <p:grpSpPr>
          <a:xfrm>
            <a:off x="2200736" y="1532946"/>
            <a:ext cx="332593" cy="353645"/>
            <a:chOff x="-34755225" y="3202075"/>
            <a:chExt cx="274100" cy="291450"/>
          </a:xfrm>
        </p:grpSpPr>
        <p:sp>
          <p:nvSpPr>
            <p:cNvPr id="7234" name="Google Shape;7234;p10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10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10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10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10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10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10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107"/>
          <p:cNvGrpSpPr/>
          <p:nvPr/>
        </p:nvGrpSpPr>
        <p:grpSpPr>
          <a:xfrm>
            <a:off x="2190209" y="1973987"/>
            <a:ext cx="353645" cy="353645"/>
            <a:chOff x="-34763900" y="3561225"/>
            <a:chExt cx="291450" cy="291450"/>
          </a:xfrm>
        </p:grpSpPr>
        <p:sp>
          <p:nvSpPr>
            <p:cNvPr id="7242" name="Google Shape;7242;p10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10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10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5" name="Google Shape;7245;p107"/>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6" name="Google Shape;7246;p107"/>
          <p:cNvGrpSpPr/>
          <p:nvPr/>
        </p:nvGrpSpPr>
        <p:grpSpPr>
          <a:xfrm>
            <a:off x="845106" y="2882499"/>
            <a:ext cx="354586" cy="354586"/>
            <a:chOff x="-32927950" y="3227275"/>
            <a:chExt cx="292225" cy="292225"/>
          </a:xfrm>
        </p:grpSpPr>
        <p:sp>
          <p:nvSpPr>
            <p:cNvPr id="7247" name="Google Shape;7247;p10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10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10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10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0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107"/>
          <p:cNvGrpSpPr/>
          <p:nvPr/>
        </p:nvGrpSpPr>
        <p:grpSpPr>
          <a:xfrm>
            <a:off x="844621" y="3353613"/>
            <a:ext cx="355557" cy="353645"/>
            <a:chOff x="-32927950" y="3586425"/>
            <a:chExt cx="293025" cy="291450"/>
          </a:xfrm>
        </p:grpSpPr>
        <p:sp>
          <p:nvSpPr>
            <p:cNvPr id="7253" name="Google Shape;7253;p10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10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10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10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10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107"/>
          <p:cNvGrpSpPr/>
          <p:nvPr/>
        </p:nvGrpSpPr>
        <p:grpSpPr>
          <a:xfrm>
            <a:off x="845106" y="3817598"/>
            <a:ext cx="354586" cy="355557"/>
            <a:chOff x="-32927950" y="3944800"/>
            <a:chExt cx="292225" cy="293025"/>
          </a:xfrm>
        </p:grpSpPr>
        <p:sp>
          <p:nvSpPr>
            <p:cNvPr id="7259" name="Google Shape;7259;p10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10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10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0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10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10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10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10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10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107"/>
          <p:cNvGrpSpPr/>
          <p:nvPr/>
        </p:nvGrpSpPr>
        <p:grpSpPr>
          <a:xfrm>
            <a:off x="3073898" y="2882849"/>
            <a:ext cx="354586" cy="353888"/>
            <a:chOff x="-31094350" y="3194000"/>
            <a:chExt cx="292225" cy="291650"/>
          </a:xfrm>
        </p:grpSpPr>
        <p:sp>
          <p:nvSpPr>
            <p:cNvPr id="7269" name="Google Shape;7269;p10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10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10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10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10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10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10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10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107"/>
          <p:cNvGrpSpPr/>
          <p:nvPr/>
        </p:nvGrpSpPr>
        <p:grpSpPr>
          <a:xfrm>
            <a:off x="3074368" y="3353341"/>
            <a:ext cx="353645" cy="354191"/>
            <a:chOff x="-31093575" y="3552550"/>
            <a:chExt cx="291450" cy="291900"/>
          </a:xfrm>
        </p:grpSpPr>
        <p:sp>
          <p:nvSpPr>
            <p:cNvPr id="7278" name="Google Shape;7278;p10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10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10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10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107"/>
          <p:cNvGrpSpPr/>
          <p:nvPr/>
        </p:nvGrpSpPr>
        <p:grpSpPr>
          <a:xfrm>
            <a:off x="3074368" y="3818569"/>
            <a:ext cx="353645" cy="353615"/>
            <a:chOff x="-31093575" y="3911725"/>
            <a:chExt cx="291450" cy="291425"/>
          </a:xfrm>
        </p:grpSpPr>
        <p:sp>
          <p:nvSpPr>
            <p:cNvPr id="7283" name="Google Shape;7283;p10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10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107"/>
          <p:cNvGrpSpPr/>
          <p:nvPr/>
        </p:nvGrpSpPr>
        <p:grpSpPr>
          <a:xfrm>
            <a:off x="2183798" y="4275536"/>
            <a:ext cx="356497" cy="354586"/>
            <a:chOff x="-29946000" y="3183175"/>
            <a:chExt cx="293800" cy="292225"/>
          </a:xfrm>
        </p:grpSpPr>
        <p:sp>
          <p:nvSpPr>
            <p:cNvPr id="7286" name="Google Shape;7286;p10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10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10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10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10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0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107"/>
          <p:cNvGrpSpPr/>
          <p:nvPr/>
        </p:nvGrpSpPr>
        <p:grpSpPr>
          <a:xfrm>
            <a:off x="2628330" y="1532689"/>
            <a:ext cx="358408" cy="354161"/>
            <a:chOff x="-34408675" y="3202075"/>
            <a:chExt cx="295375" cy="291875"/>
          </a:xfrm>
        </p:grpSpPr>
        <p:sp>
          <p:nvSpPr>
            <p:cNvPr id="7293" name="Google Shape;7293;p10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10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0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10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107"/>
          <p:cNvGrpSpPr/>
          <p:nvPr/>
        </p:nvGrpSpPr>
        <p:grpSpPr>
          <a:xfrm>
            <a:off x="2630241" y="1972683"/>
            <a:ext cx="354586" cy="356254"/>
            <a:chOff x="-34405525" y="3558075"/>
            <a:chExt cx="292225" cy="293600"/>
          </a:xfrm>
        </p:grpSpPr>
        <p:sp>
          <p:nvSpPr>
            <p:cNvPr id="7298" name="Google Shape;7298;p10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10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10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107"/>
          <p:cNvGrpSpPr/>
          <p:nvPr/>
        </p:nvGrpSpPr>
        <p:grpSpPr>
          <a:xfrm>
            <a:off x="2629755" y="2409340"/>
            <a:ext cx="355557" cy="353615"/>
            <a:chOff x="-34406325" y="3919600"/>
            <a:chExt cx="293025" cy="291425"/>
          </a:xfrm>
        </p:grpSpPr>
        <p:sp>
          <p:nvSpPr>
            <p:cNvPr id="7302" name="Google Shape;7302;p10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10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10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10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10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10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0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107"/>
          <p:cNvGrpSpPr/>
          <p:nvPr/>
        </p:nvGrpSpPr>
        <p:grpSpPr>
          <a:xfrm>
            <a:off x="1293653" y="2888703"/>
            <a:ext cx="353645" cy="342179"/>
            <a:chOff x="-32568800" y="3232000"/>
            <a:chExt cx="291450" cy="282000"/>
          </a:xfrm>
        </p:grpSpPr>
        <p:sp>
          <p:nvSpPr>
            <p:cNvPr id="7310" name="Google Shape;7310;p10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10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107"/>
          <p:cNvGrpSpPr/>
          <p:nvPr/>
        </p:nvGrpSpPr>
        <p:grpSpPr>
          <a:xfrm>
            <a:off x="1293183" y="3353613"/>
            <a:ext cx="354586" cy="353645"/>
            <a:chOff x="-32569575" y="3586425"/>
            <a:chExt cx="292225" cy="291450"/>
          </a:xfrm>
        </p:grpSpPr>
        <p:sp>
          <p:nvSpPr>
            <p:cNvPr id="7313" name="Google Shape;7313;p10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10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107"/>
          <p:cNvGrpSpPr/>
          <p:nvPr/>
        </p:nvGrpSpPr>
        <p:grpSpPr>
          <a:xfrm>
            <a:off x="1284098" y="3818205"/>
            <a:ext cx="372756" cy="354343"/>
            <a:chOff x="-32576675" y="3944600"/>
            <a:chExt cx="307200" cy="292025"/>
          </a:xfrm>
        </p:grpSpPr>
        <p:sp>
          <p:nvSpPr>
            <p:cNvPr id="7316" name="Google Shape;7316;p10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10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107"/>
          <p:cNvGrpSpPr/>
          <p:nvPr/>
        </p:nvGrpSpPr>
        <p:grpSpPr>
          <a:xfrm>
            <a:off x="3529065" y="2882500"/>
            <a:ext cx="354586" cy="354586"/>
            <a:chOff x="-30735200" y="3192625"/>
            <a:chExt cx="292225" cy="292225"/>
          </a:xfrm>
        </p:grpSpPr>
        <p:sp>
          <p:nvSpPr>
            <p:cNvPr id="7319" name="Google Shape;7319;p10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10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10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10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10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10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10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107"/>
          <p:cNvGrpSpPr/>
          <p:nvPr/>
        </p:nvGrpSpPr>
        <p:grpSpPr>
          <a:xfrm>
            <a:off x="3529065" y="3353932"/>
            <a:ext cx="354586" cy="353008"/>
            <a:chOff x="-30735200" y="3552550"/>
            <a:chExt cx="292225" cy="290925"/>
          </a:xfrm>
        </p:grpSpPr>
        <p:sp>
          <p:nvSpPr>
            <p:cNvPr id="7327" name="Google Shape;7327;p10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10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107"/>
          <p:cNvGrpSpPr/>
          <p:nvPr/>
        </p:nvGrpSpPr>
        <p:grpSpPr>
          <a:xfrm>
            <a:off x="3529065" y="3818554"/>
            <a:ext cx="354586" cy="353645"/>
            <a:chOff x="-30735200" y="3910925"/>
            <a:chExt cx="292225" cy="291450"/>
          </a:xfrm>
        </p:grpSpPr>
        <p:sp>
          <p:nvSpPr>
            <p:cNvPr id="7330" name="Google Shape;7330;p10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10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2" name="Google Shape;7332;p107"/>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3" name="Google Shape;7333;p107"/>
          <p:cNvGrpSpPr/>
          <p:nvPr/>
        </p:nvGrpSpPr>
        <p:grpSpPr>
          <a:xfrm>
            <a:off x="4882910" y="1531421"/>
            <a:ext cx="358971" cy="359224"/>
            <a:chOff x="-57956275" y="3197925"/>
            <a:chExt cx="319000" cy="319225"/>
          </a:xfrm>
        </p:grpSpPr>
        <p:sp>
          <p:nvSpPr>
            <p:cNvPr id="7334" name="Google Shape;7334;p10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0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10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10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0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10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10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107"/>
          <p:cNvGrpSpPr/>
          <p:nvPr/>
        </p:nvGrpSpPr>
        <p:grpSpPr>
          <a:xfrm>
            <a:off x="4905064" y="1987846"/>
            <a:ext cx="314662" cy="358971"/>
            <a:chOff x="-57940525" y="3590375"/>
            <a:chExt cx="279625" cy="319000"/>
          </a:xfrm>
        </p:grpSpPr>
        <p:sp>
          <p:nvSpPr>
            <p:cNvPr id="7342" name="Google Shape;7342;p10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0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10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10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10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107"/>
          <p:cNvGrpSpPr/>
          <p:nvPr/>
        </p:nvGrpSpPr>
        <p:grpSpPr>
          <a:xfrm>
            <a:off x="4875945" y="2429217"/>
            <a:ext cx="358099" cy="358999"/>
            <a:chOff x="-57959425" y="3982600"/>
            <a:chExt cx="318225" cy="319025"/>
          </a:xfrm>
        </p:grpSpPr>
        <p:sp>
          <p:nvSpPr>
            <p:cNvPr id="7348" name="Google Shape;7348;p10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10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10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10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107"/>
          <p:cNvGrpSpPr/>
          <p:nvPr/>
        </p:nvGrpSpPr>
        <p:grpSpPr>
          <a:xfrm>
            <a:off x="7076112" y="1532546"/>
            <a:ext cx="357226" cy="357226"/>
            <a:chOff x="-55987225" y="3198925"/>
            <a:chExt cx="317450" cy="317450"/>
          </a:xfrm>
        </p:grpSpPr>
        <p:sp>
          <p:nvSpPr>
            <p:cNvPr id="7353" name="Google Shape;7353;p10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0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10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10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107"/>
          <p:cNvGrpSpPr/>
          <p:nvPr/>
        </p:nvGrpSpPr>
        <p:grpSpPr>
          <a:xfrm>
            <a:off x="7076112" y="1988578"/>
            <a:ext cx="357226" cy="357367"/>
            <a:chOff x="-55987225" y="3591025"/>
            <a:chExt cx="317450" cy="317575"/>
          </a:xfrm>
        </p:grpSpPr>
        <p:sp>
          <p:nvSpPr>
            <p:cNvPr id="7358" name="Google Shape;7358;p10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10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10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10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10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107"/>
          <p:cNvGrpSpPr/>
          <p:nvPr/>
        </p:nvGrpSpPr>
        <p:grpSpPr>
          <a:xfrm>
            <a:off x="7090027" y="2429217"/>
            <a:ext cx="358999" cy="358999"/>
            <a:chOff x="-55988800" y="3982600"/>
            <a:chExt cx="319025" cy="319025"/>
          </a:xfrm>
        </p:grpSpPr>
        <p:sp>
          <p:nvSpPr>
            <p:cNvPr id="7364" name="Google Shape;7364;p10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10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10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10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10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107"/>
          <p:cNvGrpSpPr/>
          <p:nvPr/>
        </p:nvGrpSpPr>
        <p:grpSpPr>
          <a:xfrm>
            <a:off x="5748546" y="2887174"/>
            <a:ext cx="356326" cy="358971"/>
            <a:chOff x="-54026025" y="3192625"/>
            <a:chExt cx="316650" cy="319000"/>
          </a:xfrm>
        </p:grpSpPr>
        <p:sp>
          <p:nvSpPr>
            <p:cNvPr id="7370" name="Google Shape;7370;p10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10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0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10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10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10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10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10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107"/>
          <p:cNvGrpSpPr/>
          <p:nvPr/>
        </p:nvGrpSpPr>
        <p:grpSpPr>
          <a:xfrm>
            <a:off x="5768492" y="3358148"/>
            <a:ext cx="316434" cy="358099"/>
            <a:chOff x="-54007925" y="3584850"/>
            <a:chExt cx="281200" cy="318225"/>
          </a:xfrm>
        </p:grpSpPr>
        <p:sp>
          <p:nvSpPr>
            <p:cNvPr id="7379" name="Google Shape;7379;p10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10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10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10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0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0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107"/>
          <p:cNvGrpSpPr/>
          <p:nvPr/>
        </p:nvGrpSpPr>
        <p:grpSpPr>
          <a:xfrm>
            <a:off x="5768492" y="3820033"/>
            <a:ext cx="316434" cy="358914"/>
            <a:chOff x="-54007925" y="3975575"/>
            <a:chExt cx="281200" cy="318950"/>
          </a:xfrm>
        </p:grpSpPr>
        <p:sp>
          <p:nvSpPr>
            <p:cNvPr id="7386" name="Google Shape;7386;p10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10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10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10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0" name="Google Shape;7390;p107"/>
          <p:cNvGrpSpPr/>
          <p:nvPr/>
        </p:nvGrpSpPr>
        <p:grpSpPr>
          <a:xfrm>
            <a:off x="8003359" y="2904504"/>
            <a:ext cx="274770" cy="358492"/>
            <a:chOff x="-52005775" y="3208025"/>
            <a:chExt cx="244175" cy="318575"/>
          </a:xfrm>
        </p:grpSpPr>
        <p:sp>
          <p:nvSpPr>
            <p:cNvPr id="7391" name="Google Shape;7391;p10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10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10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10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0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0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10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10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10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10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0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107"/>
          <p:cNvGrpSpPr/>
          <p:nvPr/>
        </p:nvGrpSpPr>
        <p:grpSpPr>
          <a:xfrm>
            <a:off x="5309825" y="1532546"/>
            <a:ext cx="358099" cy="358099"/>
            <a:chOff x="-57568775" y="3198925"/>
            <a:chExt cx="318225" cy="318225"/>
          </a:xfrm>
        </p:grpSpPr>
        <p:sp>
          <p:nvSpPr>
            <p:cNvPr id="7403" name="Google Shape;7403;p10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0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0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0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0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10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107"/>
          <p:cNvGrpSpPr/>
          <p:nvPr/>
        </p:nvGrpSpPr>
        <p:grpSpPr>
          <a:xfrm>
            <a:off x="5331543" y="1987846"/>
            <a:ext cx="314662" cy="358099"/>
            <a:chOff x="-57549075" y="3590375"/>
            <a:chExt cx="279625" cy="318225"/>
          </a:xfrm>
        </p:grpSpPr>
        <p:sp>
          <p:nvSpPr>
            <p:cNvPr id="7410" name="Google Shape;7410;p10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10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0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10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107"/>
          <p:cNvGrpSpPr/>
          <p:nvPr/>
        </p:nvGrpSpPr>
        <p:grpSpPr>
          <a:xfrm>
            <a:off x="5323740" y="2429217"/>
            <a:ext cx="359871" cy="359871"/>
            <a:chOff x="-57570350" y="3982600"/>
            <a:chExt cx="319800" cy="319800"/>
          </a:xfrm>
        </p:grpSpPr>
        <p:sp>
          <p:nvSpPr>
            <p:cNvPr id="7415" name="Google Shape;7415;p10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10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10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0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107"/>
          <p:cNvGrpSpPr/>
          <p:nvPr/>
        </p:nvGrpSpPr>
        <p:grpSpPr>
          <a:xfrm>
            <a:off x="7538779" y="1531646"/>
            <a:ext cx="314662" cy="358999"/>
            <a:chOff x="-55576850" y="3198125"/>
            <a:chExt cx="279625" cy="319025"/>
          </a:xfrm>
        </p:grpSpPr>
        <p:sp>
          <p:nvSpPr>
            <p:cNvPr id="7420" name="Google Shape;7420;p10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10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10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10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107"/>
          <p:cNvGrpSpPr/>
          <p:nvPr/>
        </p:nvGrpSpPr>
        <p:grpSpPr>
          <a:xfrm>
            <a:off x="7516174" y="1987621"/>
            <a:ext cx="359871" cy="358324"/>
            <a:chOff x="-55596550" y="3590175"/>
            <a:chExt cx="319800" cy="318425"/>
          </a:xfrm>
        </p:grpSpPr>
        <p:sp>
          <p:nvSpPr>
            <p:cNvPr id="7425" name="Google Shape;7425;p10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0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0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0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107"/>
          <p:cNvGrpSpPr/>
          <p:nvPr/>
        </p:nvGrpSpPr>
        <p:grpSpPr>
          <a:xfrm>
            <a:off x="7531412" y="2428964"/>
            <a:ext cx="358999" cy="359252"/>
            <a:chOff x="-55595775" y="3982375"/>
            <a:chExt cx="319025" cy="319250"/>
          </a:xfrm>
        </p:grpSpPr>
        <p:sp>
          <p:nvSpPr>
            <p:cNvPr id="7430" name="Google Shape;7430;p10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0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0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10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10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0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107"/>
          <p:cNvGrpSpPr/>
          <p:nvPr/>
        </p:nvGrpSpPr>
        <p:grpSpPr>
          <a:xfrm>
            <a:off x="6188595" y="2887174"/>
            <a:ext cx="358999" cy="358099"/>
            <a:chOff x="-53635375" y="3192625"/>
            <a:chExt cx="319025" cy="318225"/>
          </a:xfrm>
        </p:grpSpPr>
        <p:sp>
          <p:nvSpPr>
            <p:cNvPr id="7437" name="Google Shape;7437;p10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0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10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107"/>
          <p:cNvGrpSpPr/>
          <p:nvPr/>
        </p:nvGrpSpPr>
        <p:grpSpPr>
          <a:xfrm>
            <a:off x="6210763" y="3358148"/>
            <a:ext cx="314662" cy="358999"/>
            <a:chOff x="-53615675" y="3584850"/>
            <a:chExt cx="279625" cy="319025"/>
          </a:xfrm>
        </p:grpSpPr>
        <p:sp>
          <p:nvSpPr>
            <p:cNvPr id="7441" name="Google Shape;7441;p10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0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10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107"/>
          <p:cNvGrpSpPr/>
          <p:nvPr/>
        </p:nvGrpSpPr>
        <p:grpSpPr>
          <a:xfrm>
            <a:off x="6188609" y="3821074"/>
            <a:ext cx="358971" cy="357874"/>
            <a:chOff x="-53634575" y="3976500"/>
            <a:chExt cx="319000" cy="318025"/>
          </a:xfrm>
        </p:grpSpPr>
        <p:sp>
          <p:nvSpPr>
            <p:cNvPr id="7445" name="Google Shape;7445;p10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10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10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10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10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10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10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10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107"/>
          <p:cNvGrpSpPr/>
          <p:nvPr/>
        </p:nvGrpSpPr>
        <p:grpSpPr>
          <a:xfrm>
            <a:off x="7983413" y="3364028"/>
            <a:ext cx="314662" cy="358436"/>
            <a:chOff x="-52023900" y="3590075"/>
            <a:chExt cx="279625" cy="318525"/>
          </a:xfrm>
        </p:grpSpPr>
        <p:sp>
          <p:nvSpPr>
            <p:cNvPr id="7454" name="Google Shape;7454;p10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10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10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10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10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10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10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107"/>
          <p:cNvGrpSpPr/>
          <p:nvPr/>
        </p:nvGrpSpPr>
        <p:grpSpPr>
          <a:xfrm>
            <a:off x="5746654" y="1532546"/>
            <a:ext cx="358971" cy="358971"/>
            <a:chOff x="-57173375" y="3198925"/>
            <a:chExt cx="319000" cy="319000"/>
          </a:xfrm>
        </p:grpSpPr>
        <p:sp>
          <p:nvSpPr>
            <p:cNvPr id="7462" name="Google Shape;7462;p10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10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0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10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107"/>
          <p:cNvGrpSpPr/>
          <p:nvPr/>
        </p:nvGrpSpPr>
        <p:grpSpPr>
          <a:xfrm>
            <a:off x="5747541" y="2009987"/>
            <a:ext cx="357198" cy="314690"/>
            <a:chOff x="-57176525" y="3610050"/>
            <a:chExt cx="317425" cy="279650"/>
          </a:xfrm>
        </p:grpSpPr>
        <p:sp>
          <p:nvSpPr>
            <p:cNvPr id="7467" name="Google Shape;7467;p10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0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10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10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0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107"/>
          <p:cNvGrpSpPr/>
          <p:nvPr/>
        </p:nvGrpSpPr>
        <p:grpSpPr>
          <a:xfrm>
            <a:off x="7957995" y="1532546"/>
            <a:ext cx="358099" cy="356326"/>
            <a:chOff x="-55202750" y="3198925"/>
            <a:chExt cx="318225" cy="316650"/>
          </a:xfrm>
        </p:grpSpPr>
        <p:sp>
          <p:nvSpPr>
            <p:cNvPr id="7473" name="Google Shape;7473;p10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0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107"/>
          <p:cNvGrpSpPr/>
          <p:nvPr/>
        </p:nvGrpSpPr>
        <p:grpSpPr>
          <a:xfrm>
            <a:off x="7968629" y="1987846"/>
            <a:ext cx="336830" cy="358099"/>
            <a:chOff x="-55194875" y="3590375"/>
            <a:chExt cx="299325" cy="318225"/>
          </a:xfrm>
        </p:grpSpPr>
        <p:sp>
          <p:nvSpPr>
            <p:cNvPr id="7476" name="Google Shape;7476;p10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10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10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10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10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107"/>
          <p:cNvGrpSpPr/>
          <p:nvPr/>
        </p:nvGrpSpPr>
        <p:grpSpPr>
          <a:xfrm>
            <a:off x="7973247" y="2430117"/>
            <a:ext cx="357198" cy="357198"/>
            <a:chOff x="-55203525" y="3983400"/>
            <a:chExt cx="317425" cy="317425"/>
          </a:xfrm>
        </p:grpSpPr>
        <p:sp>
          <p:nvSpPr>
            <p:cNvPr id="7482" name="Google Shape;7482;p10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10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10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107"/>
          <p:cNvGrpSpPr/>
          <p:nvPr/>
        </p:nvGrpSpPr>
        <p:grpSpPr>
          <a:xfrm>
            <a:off x="6639727" y="2887174"/>
            <a:ext cx="335930" cy="358971"/>
            <a:chOff x="-53232900" y="3192625"/>
            <a:chExt cx="298525" cy="319000"/>
          </a:xfrm>
        </p:grpSpPr>
        <p:sp>
          <p:nvSpPr>
            <p:cNvPr id="7486" name="Google Shape;7486;p10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0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0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0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10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10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10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0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107"/>
          <p:cNvGrpSpPr/>
          <p:nvPr/>
        </p:nvGrpSpPr>
        <p:grpSpPr>
          <a:xfrm>
            <a:off x="6629093" y="3358148"/>
            <a:ext cx="357198" cy="356326"/>
            <a:chOff x="-53242350" y="3584850"/>
            <a:chExt cx="317425" cy="316650"/>
          </a:xfrm>
        </p:grpSpPr>
        <p:sp>
          <p:nvSpPr>
            <p:cNvPr id="7495" name="Google Shape;7495;p10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10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10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10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10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107"/>
          <p:cNvGrpSpPr/>
          <p:nvPr/>
        </p:nvGrpSpPr>
        <p:grpSpPr>
          <a:xfrm>
            <a:off x="6650362" y="3820849"/>
            <a:ext cx="314662" cy="358999"/>
            <a:chOff x="-53224225" y="3976300"/>
            <a:chExt cx="279625" cy="319025"/>
          </a:xfrm>
        </p:grpSpPr>
        <p:sp>
          <p:nvSpPr>
            <p:cNvPr id="7501" name="Google Shape;7501;p10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10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10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10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10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0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0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107"/>
          <p:cNvGrpSpPr/>
          <p:nvPr/>
        </p:nvGrpSpPr>
        <p:grpSpPr>
          <a:xfrm>
            <a:off x="7961258" y="3828529"/>
            <a:ext cx="358971" cy="358408"/>
            <a:chOff x="-52043575" y="3983125"/>
            <a:chExt cx="319000" cy="318500"/>
          </a:xfrm>
        </p:grpSpPr>
        <p:sp>
          <p:nvSpPr>
            <p:cNvPr id="7509" name="Google Shape;7509;p10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0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0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10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10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0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0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0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0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107"/>
          <p:cNvGrpSpPr/>
          <p:nvPr/>
        </p:nvGrpSpPr>
        <p:grpSpPr>
          <a:xfrm>
            <a:off x="6215199" y="1532546"/>
            <a:ext cx="314662" cy="358971"/>
            <a:chOff x="-56766175" y="3198925"/>
            <a:chExt cx="279625" cy="319000"/>
          </a:xfrm>
        </p:grpSpPr>
        <p:sp>
          <p:nvSpPr>
            <p:cNvPr id="7519" name="Google Shape;7519;p10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0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0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0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10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10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0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107"/>
          <p:cNvGrpSpPr/>
          <p:nvPr/>
        </p:nvGrpSpPr>
        <p:grpSpPr>
          <a:xfrm>
            <a:off x="6214313" y="1987846"/>
            <a:ext cx="316434" cy="358099"/>
            <a:chOff x="-56766175" y="3590375"/>
            <a:chExt cx="281200" cy="318225"/>
          </a:xfrm>
        </p:grpSpPr>
        <p:sp>
          <p:nvSpPr>
            <p:cNvPr id="7527" name="Google Shape;7527;p10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0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10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10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107"/>
          <p:cNvGrpSpPr/>
          <p:nvPr/>
        </p:nvGrpSpPr>
        <p:grpSpPr>
          <a:xfrm>
            <a:off x="6251269" y="2429217"/>
            <a:ext cx="272126" cy="358099"/>
            <a:chOff x="-56747275" y="3982600"/>
            <a:chExt cx="241825" cy="318225"/>
          </a:xfrm>
        </p:grpSpPr>
        <p:sp>
          <p:nvSpPr>
            <p:cNvPr id="7532" name="Google Shape;7532;p10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10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0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0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0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0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0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107"/>
          <p:cNvGrpSpPr/>
          <p:nvPr/>
        </p:nvGrpSpPr>
        <p:grpSpPr>
          <a:xfrm>
            <a:off x="4859020" y="3371455"/>
            <a:ext cx="358999" cy="342991"/>
            <a:chOff x="-54812875" y="3596675"/>
            <a:chExt cx="319025" cy="304800"/>
          </a:xfrm>
        </p:grpSpPr>
        <p:sp>
          <p:nvSpPr>
            <p:cNvPr id="7540" name="Google Shape;7540;p10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0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10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10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0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0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0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7" name="Google Shape;7547;p107"/>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107"/>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9" name="Google Shape;7549;p107"/>
          <p:cNvGrpSpPr/>
          <p:nvPr/>
        </p:nvGrpSpPr>
        <p:grpSpPr>
          <a:xfrm>
            <a:off x="4881188" y="3827938"/>
            <a:ext cx="314662" cy="358099"/>
            <a:chOff x="-54793175" y="3982600"/>
            <a:chExt cx="279625" cy="318225"/>
          </a:xfrm>
        </p:grpSpPr>
        <p:sp>
          <p:nvSpPr>
            <p:cNvPr id="7550" name="Google Shape;7550;p10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0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0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10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10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10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10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107"/>
          <p:cNvGrpSpPr/>
          <p:nvPr/>
        </p:nvGrpSpPr>
        <p:grpSpPr>
          <a:xfrm>
            <a:off x="7092647" y="2887174"/>
            <a:ext cx="314662" cy="358099"/>
            <a:chOff x="-52832000" y="3192625"/>
            <a:chExt cx="279625" cy="318225"/>
          </a:xfrm>
        </p:grpSpPr>
        <p:sp>
          <p:nvSpPr>
            <p:cNvPr id="7558" name="Google Shape;7558;p10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0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0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10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10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10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0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0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107"/>
          <p:cNvGrpSpPr/>
          <p:nvPr/>
        </p:nvGrpSpPr>
        <p:grpSpPr>
          <a:xfrm>
            <a:off x="5779179" y="2428542"/>
            <a:ext cx="323524" cy="358774"/>
            <a:chOff x="-57162350" y="3982000"/>
            <a:chExt cx="287500" cy="318825"/>
          </a:xfrm>
        </p:grpSpPr>
        <p:sp>
          <p:nvSpPr>
            <p:cNvPr id="7567" name="Google Shape;7567;p10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10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0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0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0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0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10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10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107"/>
          <p:cNvGrpSpPr/>
          <p:nvPr/>
        </p:nvGrpSpPr>
        <p:grpSpPr>
          <a:xfrm>
            <a:off x="7070492" y="3359048"/>
            <a:ext cx="358971" cy="357198"/>
            <a:chOff x="-52851675" y="3585650"/>
            <a:chExt cx="319000" cy="317425"/>
          </a:xfrm>
        </p:grpSpPr>
        <p:sp>
          <p:nvSpPr>
            <p:cNvPr id="7576" name="Google Shape;7576;p10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0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10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10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10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10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107"/>
          <p:cNvGrpSpPr/>
          <p:nvPr/>
        </p:nvGrpSpPr>
        <p:grpSpPr>
          <a:xfrm>
            <a:off x="7092647" y="3820849"/>
            <a:ext cx="314662" cy="358999"/>
            <a:chOff x="-52832000" y="3976300"/>
            <a:chExt cx="279625" cy="319025"/>
          </a:xfrm>
        </p:grpSpPr>
        <p:sp>
          <p:nvSpPr>
            <p:cNvPr id="7583" name="Google Shape;7583;p10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10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10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10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0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107"/>
          <p:cNvGrpSpPr/>
          <p:nvPr/>
        </p:nvGrpSpPr>
        <p:grpSpPr>
          <a:xfrm>
            <a:off x="6209853" y="4275497"/>
            <a:ext cx="316434" cy="358099"/>
            <a:chOff x="-51633225" y="3198925"/>
            <a:chExt cx="281200" cy="318225"/>
          </a:xfrm>
        </p:grpSpPr>
        <p:sp>
          <p:nvSpPr>
            <p:cNvPr id="7589" name="Google Shape;7589;p10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0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0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10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10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10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0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107"/>
          <p:cNvGrpSpPr/>
          <p:nvPr/>
        </p:nvGrpSpPr>
        <p:grpSpPr>
          <a:xfrm>
            <a:off x="6628676" y="1533418"/>
            <a:ext cx="365188" cy="357226"/>
            <a:chOff x="-56396775" y="3199700"/>
            <a:chExt cx="324525" cy="317450"/>
          </a:xfrm>
        </p:grpSpPr>
        <p:sp>
          <p:nvSpPr>
            <p:cNvPr id="7597" name="Google Shape;7597;p10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10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10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0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0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0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107"/>
          <p:cNvGrpSpPr/>
          <p:nvPr/>
        </p:nvGrpSpPr>
        <p:grpSpPr>
          <a:xfrm>
            <a:off x="6631771" y="1999353"/>
            <a:ext cx="358999" cy="335958"/>
            <a:chOff x="-56394425" y="3600600"/>
            <a:chExt cx="319025" cy="298550"/>
          </a:xfrm>
        </p:grpSpPr>
        <p:sp>
          <p:nvSpPr>
            <p:cNvPr id="7604" name="Google Shape;7604;p10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10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0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107"/>
          <p:cNvGrpSpPr/>
          <p:nvPr/>
        </p:nvGrpSpPr>
        <p:grpSpPr>
          <a:xfrm>
            <a:off x="6662538" y="2430117"/>
            <a:ext cx="327068" cy="357198"/>
            <a:chOff x="-56379450" y="3983400"/>
            <a:chExt cx="290650" cy="317425"/>
          </a:xfrm>
        </p:grpSpPr>
        <p:sp>
          <p:nvSpPr>
            <p:cNvPr id="7608" name="Google Shape;7608;p10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10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0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0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10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10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07"/>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07"/>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107"/>
          <p:cNvGrpSpPr/>
          <p:nvPr/>
        </p:nvGrpSpPr>
        <p:grpSpPr>
          <a:xfrm>
            <a:off x="5326242" y="2894264"/>
            <a:ext cx="316434" cy="358971"/>
            <a:chOff x="-54401725" y="3198925"/>
            <a:chExt cx="281200" cy="319000"/>
          </a:xfrm>
        </p:grpSpPr>
        <p:sp>
          <p:nvSpPr>
            <p:cNvPr id="7617" name="Google Shape;7617;p10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10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0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0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0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10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10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0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10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10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0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107"/>
          <p:cNvGrpSpPr/>
          <p:nvPr/>
        </p:nvGrpSpPr>
        <p:grpSpPr>
          <a:xfrm>
            <a:off x="5327128" y="3364365"/>
            <a:ext cx="314662" cy="358099"/>
            <a:chOff x="-54401725" y="3590375"/>
            <a:chExt cx="279625" cy="318225"/>
          </a:xfrm>
        </p:grpSpPr>
        <p:sp>
          <p:nvSpPr>
            <p:cNvPr id="7629" name="Google Shape;7629;p10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0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0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10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0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10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107"/>
          <p:cNvGrpSpPr/>
          <p:nvPr/>
        </p:nvGrpSpPr>
        <p:grpSpPr>
          <a:xfrm>
            <a:off x="5324920" y="3827938"/>
            <a:ext cx="319079" cy="358099"/>
            <a:chOff x="-54403300" y="3982600"/>
            <a:chExt cx="283550" cy="318225"/>
          </a:xfrm>
        </p:grpSpPr>
        <p:sp>
          <p:nvSpPr>
            <p:cNvPr id="7636" name="Google Shape;7636;p10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0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10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10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0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107"/>
          <p:cNvGrpSpPr/>
          <p:nvPr/>
        </p:nvGrpSpPr>
        <p:grpSpPr>
          <a:xfrm>
            <a:off x="7512313" y="2889172"/>
            <a:ext cx="356298" cy="356973"/>
            <a:chOff x="-52458650" y="3194400"/>
            <a:chExt cx="316625" cy="317225"/>
          </a:xfrm>
        </p:grpSpPr>
        <p:sp>
          <p:nvSpPr>
            <p:cNvPr id="7642" name="Google Shape;7642;p10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10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10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0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0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10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10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0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107"/>
          <p:cNvGrpSpPr/>
          <p:nvPr/>
        </p:nvGrpSpPr>
        <p:grpSpPr>
          <a:xfrm>
            <a:off x="4881188" y="2894264"/>
            <a:ext cx="314662" cy="358971"/>
            <a:chOff x="-54793175" y="3198925"/>
            <a:chExt cx="279625" cy="319000"/>
          </a:xfrm>
        </p:grpSpPr>
        <p:sp>
          <p:nvSpPr>
            <p:cNvPr id="7651" name="Google Shape;7651;p10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0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10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10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0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10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10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107"/>
          <p:cNvGrpSpPr/>
          <p:nvPr/>
        </p:nvGrpSpPr>
        <p:grpSpPr>
          <a:xfrm>
            <a:off x="7521611" y="3358148"/>
            <a:ext cx="337703" cy="357845"/>
            <a:chOff x="-52450000" y="3584850"/>
            <a:chExt cx="300100" cy="318000"/>
          </a:xfrm>
        </p:grpSpPr>
        <p:sp>
          <p:nvSpPr>
            <p:cNvPr id="7659" name="Google Shape;7659;p10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0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10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10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0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0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0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107"/>
          <p:cNvGrpSpPr/>
          <p:nvPr/>
        </p:nvGrpSpPr>
        <p:grpSpPr>
          <a:xfrm>
            <a:off x="7533131" y="3822621"/>
            <a:ext cx="314662" cy="357226"/>
            <a:chOff x="-52440550" y="3977875"/>
            <a:chExt cx="279625" cy="317450"/>
          </a:xfrm>
        </p:grpSpPr>
        <p:sp>
          <p:nvSpPr>
            <p:cNvPr id="7667" name="Google Shape;7667;p10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0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10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10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0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0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0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0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107"/>
          <p:cNvGrpSpPr/>
          <p:nvPr/>
        </p:nvGrpSpPr>
        <p:grpSpPr>
          <a:xfrm>
            <a:off x="6645066" y="4278827"/>
            <a:ext cx="314662" cy="358999"/>
            <a:chOff x="-51623775" y="3584850"/>
            <a:chExt cx="279625" cy="319025"/>
          </a:xfrm>
        </p:grpSpPr>
        <p:sp>
          <p:nvSpPr>
            <p:cNvPr id="7676" name="Google Shape;7676;p10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10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0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0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10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10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10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10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0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88" name="Shape 7688"/>
        <p:cNvGrpSpPr/>
        <p:nvPr/>
      </p:nvGrpSpPr>
      <p:grpSpPr>
        <a:xfrm>
          <a:off x="0" y="0"/>
          <a:ext cx="0" cy="0"/>
          <a:chOff x="0" y="0"/>
          <a:chExt cx="0" cy="0"/>
        </a:xfrm>
      </p:grpSpPr>
      <p:sp>
        <p:nvSpPr>
          <p:cNvPr id="7689" name="Google Shape;7689;p108"/>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90" name="Google Shape;7690;p108"/>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691" name="Google Shape;7691;p108"/>
          <p:cNvGrpSpPr/>
          <p:nvPr/>
        </p:nvGrpSpPr>
        <p:grpSpPr>
          <a:xfrm>
            <a:off x="885675" y="1539249"/>
            <a:ext cx="276003" cy="357300"/>
            <a:chOff x="-50469125" y="3183175"/>
            <a:chExt cx="233150" cy="301825"/>
          </a:xfrm>
        </p:grpSpPr>
        <p:sp>
          <p:nvSpPr>
            <p:cNvPr id="7692" name="Google Shape;7692;p10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0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10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108"/>
          <p:cNvGrpSpPr/>
          <p:nvPr/>
        </p:nvGrpSpPr>
        <p:grpSpPr>
          <a:xfrm>
            <a:off x="845574" y="1974651"/>
            <a:ext cx="356205" cy="355288"/>
            <a:chOff x="-50504575" y="3550975"/>
            <a:chExt cx="300900" cy="300125"/>
          </a:xfrm>
        </p:grpSpPr>
        <p:sp>
          <p:nvSpPr>
            <p:cNvPr id="7696" name="Google Shape;7696;p10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0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10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10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108"/>
          <p:cNvGrpSpPr/>
          <p:nvPr/>
        </p:nvGrpSpPr>
        <p:grpSpPr>
          <a:xfrm>
            <a:off x="845574" y="2412893"/>
            <a:ext cx="356205" cy="354341"/>
            <a:chOff x="-50503000" y="3921175"/>
            <a:chExt cx="300900" cy="299325"/>
          </a:xfrm>
        </p:grpSpPr>
        <p:sp>
          <p:nvSpPr>
            <p:cNvPr id="7701" name="Google Shape;7701;p10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0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0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10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10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108"/>
          <p:cNvGrpSpPr/>
          <p:nvPr/>
        </p:nvGrpSpPr>
        <p:grpSpPr>
          <a:xfrm>
            <a:off x="3049627" y="1558811"/>
            <a:ext cx="355258" cy="356205"/>
            <a:chOff x="-48630025" y="3199700"/>
            <a:chExt cx="300100" cy="300900"/>
          </a:xfrm>
        </p:grpSpPr>
        <p:sp>
          <p:nvSpPr>
            <p:cNvPr id="7707" name="Google Shape;7707;p10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0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10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108"/>
          <p:cNvGrpSpPr/>
          <p:nvPr/>
        </p:nvGrpSpPr>
        <p:grpSpPr>
          <a:xfrm>
            <a:off x="3049627" y="1996107"/>
            <a:ext cx="355258" cy="355258"/>
            <a:chOff x="-48630025" y="3569100"/>
            <a:chExt cx="300100" cy="300100"/>
          </a:xfrm>
        </p:grpSpPr>
        <p:sp>
          <p:nvSpPr>
            <p:cNvPr id="7711" name="Google Shape;7711;p10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0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0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10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10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10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0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0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10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0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108"/>
          <p:cNvGrpSpPr/>
          <p:nvPr/>
        </p:nvGrpSpPr>
        <p:grpSpPr>
          <a:xfrm>
            <a:off x="3050101" y="2433403"/>
            <a:ext cx="354311" cy="353394"/>
            <a:chOff x="-48629225" y="3938500"/>
            <a:chExt cx="299300" cy="298525"/>
          </a:xfrm>
        </p:grpSpPr>
        <p:sp>
          <p:nvSpPr>
            <p:cNvPr id="7722" name="Google Shape;7722;p10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10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10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0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108"/>
          <p:cNvGrpSpPr/>
          <p:nvPr/>
        </p:nvGrpSpPr>
        <p:grpSpPr>
          <a:xfrm>
            <a:off x="1785504" y="2904744"/>
            <a:ext cx="311458" cy="354341"/>
            <a:chOff x="-46762575" y="3200500"/>
            <a:chExt cx="263100" cy="299325"/>
          </a:xfrm>
        </p:grpSpPr>
        <p:sp>
          <p:nvSpPr>
            <p:cNvPr id="7727" name="Google Shape;7727;p10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0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0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10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10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108"/>
          <p:cNvGrpSpPr/>
          <p:nvPr/>
        </p:nvGrpSpPr>
        <p:grpSpPr>
          <a:xfrm>
            <a:off x="1763589" y="3363466"/>
            <a:ext cx="355288" cy="312375"/>
            <a:chOff x="-46779900" y="3588000"/>
            <a:chExt cx="300125" cy="263875"/>
          </a:xfrm>
        </p:grpSpPr>
        <p:sp>
          <p:nvSpPr>
            <p:cNvPr id="7733" name="Google Shape;7733;p10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10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10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10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108"/>
          <p:cNvGrpSpPr/>
          <p:nvPr/>
        </p:nvGrpSpPr>
        <p:grpSpPr>
          <a:xfrm>
            <a:off x="1764062" y="3778388"/>
            <a:ext cx="354341" cy="353394"/>
            <a:chOff x="-46779100" y="3938500"/>
            <a:chExt cx="299325" cy="298525"/>
          </a:xfrm>
        </p:grpSpPr>
        <p:sp>
          <p:nvSpPr>
            <p:cNvPr id="7738" name="Google Shape;7738;p10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0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108"/>
          <p:cNvGrpSpPr/>
          <p:nvPr/>
        </p:nvGrpSpPr>
        <p:grpSpPr>
          <a:xfrm>
            <a:off x="3971800" y="2911255"/>
            <a:ext cx="355258" cy="355288"/>
            <a:chOff x="-44924250" y="3206000"/>
            <a:chExt cx="300100" cy="300125"/>
          </a:xfrm>
        </p:grpSpPr>
        <p:sp>
          <p:nvSpPr>
            <p:cNvPr id="7741" name="Google Shape;7741;p10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10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10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10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10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108"/>
          <p:cNvGrpSpPr/>
          <p:nvPr/>
        </p:nvGrpSpPr>
        <p:grpSpPr>
          <a:xfrm>
            <a:off x="1286286" y="1539249"/>
            <a:ext cx="355258" cy="355258"/>
            <a:chOff x="-50134375" y="3183175"/>
            <a:chExt cx="300100" cy="300100"/>
          </a:xfrm>
        </p:grpSpPr>
        <p:sp>
          <p:nvSpPr>
            <p:cNvPr id="7747" name="Google Shape;7747;p10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0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0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10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10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10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10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10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10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10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108"/>
          <p:cNvGrpSpPr/>
          <p:nvPr/>
        </p:nvGrpSpPr>
        <p:grpSpPr>
          <a:xfrm>
            <a:off x="1286286" y="1974651"/>
            <a:ext cx="355258" cy="355288"/>
            <a:chOff x="-50134375" y="3550975"/>
            <a:chExt cx="300100" cy="300125"/>
          </a:xfrm>
        </p:grpSpPr>
        <p:sp>
          <p:nvSpPr>
            <p:cNvPr id="7758" name="Google Shape;7758;p10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10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108"/>
          <p:cNvGrpSpPr/>
          <p:nvPr/>
        </p:nvGrpSpPr>
        <p:grpSpPr>
          <a:xfrm>
            <a:off x="1286286" y="2412183"/>
            <a:ext cx="355258" cy="355051"/>
            <a:chOff x="-50134375" y="3920575"/>
            <a:chExt cx="300100" cy="299925"/>
          </a:xfrm>
        </p:grpSpPr>
        <p:sp>
          <p:nvSpPr>
            <p:cNvPr id="7761" name="Google Shape;7761;p10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0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0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108"/>
          <p:cNvGrpSpPr/>
          <p:nvPr/>
        </p:nvGrpSpPr>
        <p:grpSpPr>
          <a:xfrm>
            <a:off x="3497010" y="1559758"/>
            <a:ext cx="357123" cy="355258"/>
            <a:chOff x="-48262200" y="3200500"/>
            <a:chExt cx="301675" cy="300100"/>
          </a:xfrm>
        </p:grpSpPr>
        <p:sp>
          <p:nvSpPr>
            <p:cNvPr id="7765" name="Google Shape;7765;p10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10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0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0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10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10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10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10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0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108"/>
          <p:cNvGrpSpPr/>
          <p:nvPr/>
        </p:nvGrpSpPr>
        <p:grpSpPr>
          <a:xfrm>
            <a:off x="3526383" y="1996847"/>
            <a:ext cx="298377" cy="354519"/>
            <a:chOff x="-48233050" y="3569725"/>
            <a:chExt cx="252050" cy="299475"/>
          </a:xfrm>
        </p:grpSpPr>
        <p:sp>
          <p:nvSpPr>
            <p:cNvPr id="7775" name="Google Shape;7775;p10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10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10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108"/>
          <p:cNvGrpSpPr/>
          <p:nvPr/>
        </p:nvGrpSpPr>
        <p:grpSpPr>
          <a:xfrm>
            <a:off x="3550148" y="2430591"/>
            <a:ext cx="250847" cy="358070"/>
            <a:chOff x="-48216525" y="3936125"/>
            <a:chExt cx="211900" cy="302475"/>
          </a:xfrm>
        </p:grpSpPr>
        <p:sp>
          <p:nvSpPr>
            <p:cNvPr id="7779" name="Google Shape;7779;p10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0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0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10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108"/>
          <p:cNvGrpSpPr/>
          <p:nvPr/>
        </p:nvGrpSpPr>
        <p:grpSpPr>
          <a:xfrm>
            <a:off x="2205866" y="2905661"/>
            <a:ext cx="355258" cy="355288"/>
            <a:chOff x="-46410500" y="3201275"/>
            <a:chExt cx="300100" cy="300125"/>
          </a:xfrm>
        </p:grpSpPr>
        <p:sp>
          <p:nvSpPr>
            <p:cNvPr id="7784" name="Google Shape;7784;p10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0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0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0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0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108"/>
          <p:cNvGrpSpPr/>
          <p:nvPr/>
        </p:nvGrpSpPr>
        <p:grpSpPr>
          <a:xfrm>
            <a:off x="2205866" y="3341092"/>
            <a:ext cx="355258" cy="356205"/>
            <a:chOff x="-46409700" y="3569100"/>
            <a:chExt cx="300100" cy="300900"/>
          </a:xfrm>
        </p:grpSpPr>
        <p:sp>
          <p:nvSpPr>
            <p:cNvPr id="7790" name="Google Shape;7790;p10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10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0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0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10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108"/>
          <p:cNvGrpSpPr/>
          <p:nvPr/>
        </p:nvGrpSpPr>
        <p:grpSpPr>
          <a:xfrm>
            <a:off x="2193747" y="3776524"/>
            <a:ext cx="379497" cy="358070"/>
            <a:chOff x="-46422300" y="3936925"/>
            <a:chExt cx="320575" cy="302475"/>
          </a:xfrm>
        </p:grpSpPr>
        <p:sp>
          <p:nvSpPr>
            <p:cNvPr id="7796" name="Google Shape;7796;p10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10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108"/>
          <p:cNvGrpSpPr/>
          <p:nvPr/>
        </p:nvGrpSpPr>
        <p:grpSpPr>
          <a:xfrm>
            <a:off x="3971326" y="3330852"/>
            <a:ext cx="356205" cy="355258"/>
            <a:chOff x="-44914800" y="3560450"/>
            <a:chExt cx="300900" cy="300100"/>
          </a:xfrm>
        </p:grpSpPr>
        <p:sp>
          <p:nvSpPr>
            <p:cNvPr id="7799" name="Google Shape;7799;p10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0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0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0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10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108"/>
          <p:cNvGrpSpPr/>
          <p:nvPr/>
        </p:nvGrpSpPr>
        <p:grpSpPr>
          <a:xfrm>
            <a:off x="1726378" y="1539486"/>
            <a:ext cx="354311" cy="354104"/>
            <a:chOff x="-49764975" y="3183375"/>
            <a:chExt cx="299300" cy="299125"/>
          </a:xfrm>
        </p:grpSpPr>
        <p:sp>
          <p:nvSpPr>
            <p:cNvPr id="7805" name="Google Shape;7805;p10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0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0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0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10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10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10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10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0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108"/>
          <p:cNvGrpSpPr/>
          <p:nvPr/>
        </p:nvGrpSpPr>
        <p:grpSpPr>
          <a:xfrm>
            <a:off x="1726378" y="1974947"/>
            <a:ext cx="354311" cy="355909"/>
            <a:chOff x="-49764975" y="3551225"/>
            <a:chExt cx="299300" cy="300650"/>
          </a:xfrm>
        </p:grpSpPr>
        <p:sp>
          <p:nvSpPr>
            <p:cNvPr id="7815" name="Google Shape;7815;p10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10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10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10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10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10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10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0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10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0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10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108"/>
          <p:cNvGrpSpPr/>
          <p:nvPr/>
        </p:nvGrpSpPr>
        <p:grpSpPr>
          <a:xfrm>
            <a:off x="1724040" y="2411710"/>
            <a:ext cx="358987" cy="355525"/>
            <a:chOff x="-49766550" y="3920175"/>
            <a:chExt cx="303250" cy="300325"/>
          </a:xfrm>
        </p:grpSpPr>
        <p:sp>
          <p:nvSpPr>
            <p:cNvPr id="7827" name="Google Shape;7827;p10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0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0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10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108"/>
          <p:cNvGrpSpPr/>
          <p:nvPr/>
        </p:nvGrpSpPr>
        <p:grpSpPr>
          <a:xfrm>
            <a:off x="3939571" y="1559758"/>
            <a:ext cx="357123" cy="354341"/>
            <a:chOff x="-47892800" y="3200500"/>
            <a:chExt cx="301675" cy="299325"/>
          </a:xfrm>
        </p:grpSpPr>
        <p:sp>
          <p:nvSpPr>
            <p:cNvPr id="7832" name="Google Shape;7832;p10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0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0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0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0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10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108"/>
          <p:cNvGrpSpPr/>
          <p:nvPr/>
        </p:nvGrpSpPr>
        <p:grpSpPr>
          <a:xfrm>
            <a:off x="4003437" y="1996107"/>
            <a:ext cx="229391" cy="355258"/>
            <a:chOff x="-47839250" y="3569100"/>
            <a:chExt cx="193775" cy="300100"/>
          </a:xfrm>
        </p:grpSpPr>
        <p:sp>
          <p:nvSpPr>
            <p:cNvPr id="7839" name="Google Shape;7839;p10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0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0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10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10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10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108"/>
          <p:cNvGrpSpPr/>
          <p:nvPr/>
        </p:nvGrpSpPr>
        <p:grpSpPr>
          <a:xfrm>
            <a:off x="3940503" y="2432456"/>
            <a:ext cx="355258" cy="356205"/>
            <a:chOff x="-47892800" y="3937700"/>
            <a:chExt cx="300100" cy="300900"/>
          </a:xfrm>
        </p:grpSpPr>
        <p:sp>
          <p:nvSpPr>
            <p:cNvPr id="7846" name="Google Shape;7846;p10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0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0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10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10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0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0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0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108"/>
          <p:cNvGrpSpPr/>
          <p:nvPr/>
        </p:nvGrpSpPr>
        <p:grpSpPr>
          <a:xfrm>
            <a:off x="2645798" y="2926170"/>
            <a:ext cx="355258" cy="311458"/>
            <a:chOff x="-46042675" y="3218600"/>
            <a:chExt cx="300100" cy="263100"/>
          </a:xfrm>
        </p:grpSpPr>
        <p:sp>
          <p:nvSpPr>
            <p:cNvPr id="7855" name="Google Shape;7855;p10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0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10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10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0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10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108"/>
          <p:cNvGrpSpPr/>
          <p:nvPr/>
        </p:nvGrpSpPr>
        <p:grpSpPr>
          <a:xfrm>
            <a:off x="2645798" y="3340619"/>
            <a:ext cx="355258" cy="323118"/>
            <a:chOff x="-46042675" y="3568700"/>
            <a:chExt cx="300100" cy="272950"/>
          </a:xfrm>
        </p:grpSpPr>
        <p:sp>
          <p:nvSpPr>
            <p:cNvPr id="7862" name="Google Shape;7862;p10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0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0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0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108"/>
          <p:cNvGrpSpPr/>
          <p:nvPr/>
        </p:nvGrpSpPr>
        <p:grpSpPr>
          <a:xfrm>
            <a:off x="2687749" y="3777589"/>
            <a:ext cx="271357" cy="356057"/>
            <a:chOff x="-46007225" y="3937825"/>
            <a:chExt cx="229225" cy="300775"/>
          </a:xfrm>
        </p:grpSpPr>
        <p:sp>
          <p:nvSpPr>
            <p:cNvPr id="7867" name="Google Shape;7867;p10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10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10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0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10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10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10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10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10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0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108"/>
          <p:cNvGrpSpPr/>
          <p:nvPr/>
        </p:nvGrpSpPr>
        <p:grpSpPr>
          <a:xfrm>
            <a:off x="3993241" y="3767675"/>
            <a:ext cx="312375" cy="357596"/>
            <a:chOff x="-44895900" y="3929450"/>
            <a:chExt cx="263875" cy="302075"/>
          </a:xfrm>
        </p:grpSpPr>
        <p:sp>
          <p:nvSpPr>
            <p:cNvPr id="7878" name="Google Shape;7878;p10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10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10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0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0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0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108"/>
          <p:cNvGrpSpPr/>
          <p:nvPr/>
        </p:nvGrpSpPr>
        <p:grpSpPr>
          <a:xfrm>
            <a:off x="2167060" y="1550436"/>
            <a:ext cx="356205" cy="332885"/>
            <a:chOff x="-49397175" y="3192625"/>
            <a:chExt cx="300900" cy="281200"/>
          </a:xfrm>
        </p:grpSpPr>
        <p:sp>
          <p:nvSpPr>
            <p:cNvPr id="7885" name="Google Shape;7885;p10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10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0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0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10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10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10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108"/>
          <p:cNvGrpSpPr/>
          <p:nvPr/>
        </p:nvGrpSpPr>
        <p:grpSpPr>
          <a:xfrm>
            <a:off x="2193163" y="1974651"/>
            <a:ext cx="304000" cy="356205"/>
            <a:chOff x="-49375900" y="3550975"/>
            <a:chExt cx="256800" cy="300900"/>
          </a:xfrm>
        </p:grpSpPr>
        <p:sp>
          <p:nvSpPr>
            <p:cNvPr id="7893" name="Google Shape;7893;p10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0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10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10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0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10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108"/>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0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0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10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0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108"/>
          <p:cNvGrpSpPr/>
          <p:nvPr/>
        </p:nvGrpSpPr>
        <p:grpSpPr>
          <a:xfrm>
            <a:off x="2188516" y="2411946"/>
            <a:ext cx="313293" cy="356205"/>
            <a:chOff x="-49378250" y="3920375"/>
            <a:chExt cx="264650" cy="300900"/>
          </a:xfrm>
        </p:grpSpPr>
        <p:sp>
          <p:nvSpPr>
            <p:cNvPr id="7905" name="Google Shape;7905;p10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10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10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10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10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10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10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108"/>
          <p:cNvGrpSpPr/>
          <p:nvPr/>
        </p:nvGrpSpPr>
        <p:grpSpPr>
          <a:xfrm>
            <a:off x="907504" y="2904744"/>
            <a:ext cx="312375" cy="357123"/>
            <a:chOff x="-47505300" y="3200500"/>
            <a:chExt cx="263875" cy="301675"/>
          </a:xfrm>
        </p:grpSpPr>
        <p:sp>
          <p:nvSpPr>
            <p:cNvPr id="7913" name="Google Shape;7913;p10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10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10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10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10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10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0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0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10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10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10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10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10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108"/>
          <p:cNvGrpSpPr/>
          <p:nvPr/>
        </p:nvGrpSpPr>
        <p:grpSpPr>
          <a:xfrm>
            <a:off x="885604" y="3341092"/>
            <a:ext cx="356176" cy="355051"/>
            <a:chOff x="-47524975" y="3569100"/>
            <a:chExt cx="300875" cy="299925"/>
          </a:xfrm>
        </p:grpSpPr>
        <p:sp>
          <p:nvSpPr>
            <p:cNvPr id="7927" name="Google Shape;7927;p10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0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10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10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10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108"/>
          <p:cNvGrpSpPr/>
          <p:nvPr/>
        </p:nvGrpSpPr>
        <p:grpSpPr>
          <a:xfrm>
            <a:off x="886062" y="3820354"/>
            <a:ext cx="355258" cy="270410"/>
            <a:chOff x="-47523400" y="3973950"/>
            <a:chExt cx="300100" cy="228425"/>
          </a:xfrm>
        </p:grpSpPr>
        <p:sp>
          <p:nvSpPr>
            <p:cNvPr id="7933" name="Google Shape;7933;p10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10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0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0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0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108"/>
          <p:cNvGrpSpPr/>
          <p:nvPr/>
        </p:nvGrpSpPr>
        <p:grpSpPr>
          <a:xfrm>
            <a:off x="3091183" y="2903353"/>
            <a:ext cx="354341" cy="357596"/>
            <a:chOff x="-45673275" y="3199325"/>
            <a:chExt cx="299325" cy="302075"/>
          </a:xfrm>
        </p:grpSpPr>
        <p:sp>
          <p:nvSpPr>
            <p:cNvPr id="7939" name="Google Shape;7939;p10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10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10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108"/>
          <p:cNvGrpSpPr/>
          <p:nvPr/>
        </p:nvGrpSpPr>
        <p:grpSpPr>
          <a:xfrm>
            <a:off x="3090251" y="3361602"/>
            <a:ext cx="356205" cy="314240"/>
            <a:chOff x="-45674075" y="3586425"/>
            <a:chExt cx="300900" cy="265450"/>
          </a:xfrm>
        </p:grpSpPr>
        <p:sp>
          <p:nvSpPr>
            <p:cNvPr id="7943" name="Google Shape;7943;p10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10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108"/>
          <p:cNvGrpSpPr/>
          <p:nvPr/>
        </p:nvGrpSpPr>
        <p:grpSpPr>
          <a:xfrm>
            <a:off x="3091183" y="3777441"/>
            <a:ext cx="354341" cy="356205"/>
            <a:chOff x="-45673275" y="3937700"/>
            <a:chExt cx="299325" cy="300900"/>
          </a:xfrm>
        </p:grpSpPr>
        <p:sp>
          <p:nvSpPr>
            <p:cNvPr id="7946" name="Google Shape;7946;p10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10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10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10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10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10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108"/>
          <p:cNvGrpSpPr/>
          <p:nvPr/>
        </p:nvGrpSpPr>
        <p:grpSpPr>
          <a:xfrm>
            <a:off x="2205349" y="4270225"/>
            <a:ext cx="356205" cy="356205"/>
            <a:chOff x="-44512325" y="3176075"/>
            <a:chExt cx="300900" cy="300900"/>
          </a:xfrm>
        </p:grpSpPr>
        <p:sp>
          <p:nvSpPr>
            <p:cNvPr id="7953" name="Google Shape;7953;p10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10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0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108"/>
          <p:cNvGrpSpPr/>
          <p:nvPr/>
        </p:nvGrpSpPr>
        <p:grpSpPr>
          <a:xfrm>
            <a:off x="2608689" y="1539249"/>
            <a:ext cx="354341" cy="354341"/>
            <a:chOff x="-49027775" y="3183175"/>
            <a:chExt cx="299325" cy="299325"/>
          </a:xfrm>
        </p:grpSpPr>
        <p:sp>
          <p:nvSpPr>
            <p:cNvPr id="7957" name="Google Shape;7957;p10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10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0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10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108"/>
          <p:cNvGrpSpPr/>
          <p:nvPr/>
        </p:nvGrpSpPr>
        <p:grpSpPr>
          <a:xfrm>
            <a:off x="2608230" y="1974651"/>
            <a:ext cx="355258" cy="357152"/>
            <a:chOff x="-49027775" y="3550975"/>
            <a:chExt cx="300100" cy="301700"/>
          </a:xfrm>
        </p:grpSpPr>
        <p:sp>
          <p:nvSpPr>
            <p:cNvPr id="7962" name="Google Shape;7962;p10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10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10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0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10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10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10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10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0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10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108"/>
          <p:cNvGrpSpPr/>
          <p:nvPr/>
        </p:nvGrpSpPr>
        <p:grpSpPr>
          <a:xfrm>
            <a:off x="2606306" y="2411710"/>
            <a:ext cx="359106" cy="355525"/>
            <a:chOff x="-49031025" y="3920175"/>
            <a:chExt cx="303350" cy="300325"/>
          </a:xfrm>
        </p:grpSpPr>
        <p:sp>
          <p:nvSpPr>
            <p:cNvPr id="7973" name="Google Shape;7973;p10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10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10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10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10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10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108"/>
          <p:cNvGrpSpPr/>
          <p:nvPr/>
        </p:nvGrpSpPr>
        <p:grpSpPr>
          <a:xfrm>
            <a:off x="1322411" y="2904744"/>
            <a:ext cx="356176" cy="354341"/>
            <a:chOff x="-47155575" y="3200500"/>
            <a:chExt cx="300875" cy="299325"/>
          </a:xfrm>
        </p:grpSpPr>
        <p:sp>
          <p:nvSpPr>
            <p:cNvPr id="7980" name="Google Shape;7980;p10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10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0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10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10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10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108"/>
          <p:cNvGrpSpPr/>
          <p:nvPr/>
        </p:nvGrpSpPr>
        <p:grpSpPr>
          <a:xfrm>
            <a:off x="1322870" y="3341092"/>
            <a:ext cx="355258" cy="355258"/>
            <a:chOff x="-47154800" y="3569100"/>
            <a:chExt cx="300100" cy="300100"/>
          </a:xfrm>
        </p:grpSpPr>
        <p:sp>
          <p:nvSpPr>
            <p:cNvPr id="7987" name="Google Shape;7987;p10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10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10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10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10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10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108"/>
          <p:cNvGrpSpPr/>
          <p:nvPr/>
        </p:nvGrpSpPr>
        <p:grpSpPr>
          <a:xfrm>
            <a:off x="1323343" y="3779305"/>
            <a:ext cx="354311" cy="353423"/>
            <a:chOff x="-47154000" y="3939275"/>
            <a:chExt cx="299300" cy="298550"/>
          </a:xfrm>
        </p:grpSpPr>
        <p:sp>
          <p:nvSpPr>
            <p:cNvPr id="7994" name="Google Shape;7994;p10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10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10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10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108"/>
          <p:cNvGrpSpPr/>
          <p:nvPr/>
        </p:nvGrpSpPr>
        <p:grpSpPr>
          <a:xfrm>
            <a:off x="3548633" y="2904744"/>
            <a:ext cx="312375" cy="354341"/>
            <a:chOff x="-45286550" y="3200500"/>
            <a:chExt cx="263875" cy="299325"/>
          </a:xfrm>
        </p:grpSpPr>
        <p:sp>
          <p:nvSpPr>
            <p:cNvPr id="7999" name="Google Shape;7999;p10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10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0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108"/>
          <p:cNvGrpSpPr/>
          <p:nvPr/>
        </p:nvGrpSpPr>
        <p:grpSpPr>
          <a:xfrm>
            <a:off x="3548633" y="3342039"/>
            <a:ext cx="312375" cy="354311"/>
            <a:chOff x="-45286550" y="3569900"/>
            <a:chExt cx="263875" cy="299300"/>
          </a:xfrm>
        </p:grpSpPr>
        <p:sp>
          <p:nvSpPr>
            <p:cNvPr id="8003" name="Google Shape;8003;p10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10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10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10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10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0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108"/>
          <p:cNvGrpSpPr/>
          <p:nvPr/>
        </p:nvGrpSpPr>
        <p:grpSpPr>
          <a:xfrm>
            <a:off x="3559820" y="3778388"/>
            <a:ext cx="290001" cy="355258"/>
            <a:chOff x="-45277900" y="3938500"/>
            <a:chExt cx="244975" cy="300100"/>
          </a:xfrm>
        </p:grpSpPr>
        <p:sp>
          <p:nvSpPr>
            <p:cNvPr id="8010" name="Google Shape;8010;p10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10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10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10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108"/>
          <p:cNvGrpSpPr/>
          <p:nvPr/>
        </p:nvGrpSpPr>
        <p:grpSpPr>
          <a:xfrm>
            <a:off x="2645769" y="4247490"/>
            <a:ext cx="355258" cy="355258"/>
            <a:chOff x="-44502875" y="3576975"/>
            <a:chExt cx="300100" cy="300100"/>
          </a:xfrm>
        </p:grpSpPr>
        <p:sp>
          <p:nvSpPr>
            <p:cNvPr id="8015" name="Google Shape;8015;p10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0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10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108"/>
          <p:cNvGrpSpPr/>
          <p:nvPr/>
        </p:nvGrpSpPr>
        <p:grpSpPr>
          <a:xfrm>
            <a:off x="4858981" y="1973145"/>
            <a:ext cx="356196" cy="354670"/>
            <a:chOff x="-13946200" y="3647075"/>
            <a:chExt cx="353650" cy="352100"/>
          </a:xfrm>
        </p:grpSpPr>
        <p:sp>
          <p:nvSpPr>
            <p:cNvPr id="8019" name="Google Shape;8019;p10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0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10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10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10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10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108"/>
          <p:cNvGrpSpPr/>
          <p:nvPr/>
        </p:nvGrpSpPr>
        <p:grpSpPr>
          <a:xfrm>
            <a:off x="6642374" y="1532628"/>
            <a:ext cx="357002" cy="354267"/>
            <a:chOff x="-12163025" y="3214275"/>
            <a:chExt cx="354450" cy="351700"/>
          </a:xfrm>
        </p:grpSpPr>
        <p:sp>
          <p:nvSpPr>
            <p:cNvPr id="8026" name="Google Shape;8026;p10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10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10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108"/>
          <p:cNvGrpSpPr/>
          <p:nvPr/>
        </p:nvGrpSpPr>
        <p:grpSpPr>
          <a:xfrm>
            <a:off x="6643154" y="1972365"/>
            <a:ext cx="355441" cy="356232"/>
            <a:chOff x="-12160675" y="3647875"/>
            <a:chExt cx="352900" cy="353650"/>
          </a:xfrm>
        </p:grpSpPr>
        <p:sp>
          <p:nvSpPr>
            <p:cNvPr id="8030" name="Google Shape;8030;p10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10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0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0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10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10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10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108"/>
          <p:cNvGrpSpPr/>
          <p:nvPr/>
        </p:nvGrpSpPr>
        <p:grpSpPr>
          <a:xfrm>
            <a:off x="6653870" y="2416821"/>
            <a:ext cx="354635" cy="356232"/>
            <a:chOff x="-12160675" y="4081850"/>
            <a:chExt cx="352100" cy="353650"/>
          </a:xfrm>
        </p:grpSpPr>
        <p:sp>
          <p:nvSpPr>
            <p:cNvPr id="8038" name="Google Shape;8038;p10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10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10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10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10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10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108"/>
          <p:cNvGrpSpPr/>
          <p:nvPr/>
        </p:nvGrpSpPr>
        <p:grpSpPr>
          <a:xfrm>
            <a:off x="4858836" y="2891264"/>
            <a:ext cx="355416" cy="355652"/>
            <a:chOff x="-10391650" y="3180600"/>
            <a:chExt cx="352875" cy="353075"/>
          </a:xfrm>
        </p:grpSpPr>
        <p:sp>
          <p:nvSpPr>
            <p:cNvPr id="8045" name="Google Shape;8045;p10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10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0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0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10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10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108"/>
          <p:cNvGrpSpPr/>
          <p:nvPr/>
        </p:nvGrpSpPr>
        <p:grpSpPr>
          <a:xfrm>
            <a:off x="4858835" y="3368062"/>
            <a:ext cx="354635" cy="353890"/>
            <a:chOff x="-10390875" y="3616350"/>
            <a:chExt cx="352100" cy="351325"/>
          </a:xfrm>
        </p:grpSpPr>
        <p:sp>
          <p:nvSpPr>
            <p:cNvPr id="8052" name="Google Shape;8052;p10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0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10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108"/>
          <p:cNvGrpSpPr/>
          <p:nvPr/>
        </p:nvGrpSpPr>
        <p:grpSpPr>
          <a:xfrm>
            <a:off x="7525810" y="2892727"/>
            <a:ext cx="312585" cy="354670"/>
            <a:chOff x="-10370400" y="4049550"/>
            <a:chExt cx="310350" cy="352100"/>
          </a:xfrm>
        </p:grpSpPr>
        <p:sp>
          <p:nvSpPr>
            <p:cNvPr id="8056" name="Google Shape;8056;p10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0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0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10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0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108"/>
          <p:cNvGrpSpPr/>
          <p:nvPr/>
        </p:nvGrpSpPr>
        <p:grpSpPr>
          <a:xfrm>
            <a:off x="6630066" y="2891668"/>
            <a:ext cx="379236" cy="354847"/>
            <a:chOff x="-8674650" y="3210975"/>
            <a:chExt cx="376525" cy="352275"/>
          </a:xfrm>
        </p:grpSpPr>
        <p:sp>
          <p:nvSpPr>
            <p:cNvPr id="8062" name="Google Shape;8062;p10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10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10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0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0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10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108"/>
          <p:cNvGrpSpPr/>
          <p:nvPr/>
        </p:nvGrpSpPr>
        <p:grpSpPr>
          <a:xfrm>
            <a:off x="5301563" y="1973145"/>
            <a:ext cx="356221" cy="354670"/>
            <a:chOff x="-13512225" y="3647075"/>
            <a:chExt cx="353675" cy="352100"/>
          </a:xfrm>
        </p:grpSpPr>
        <p:sp>
          <p:nvSpPr>
            <p:cNvPr id="8069" name="Google Shape;8069;p10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0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0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10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10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10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10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10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0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10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108"/>
          <p:cNvGrpSpPr/>
          <p:nvPr/>
        </p:nvGrpSpPr>
        <p:grpSpPr>
          <a:xfrm>
            <a:off x="5311876" y="2417211"/>
            <a:ext cx="356221" cy="355451"/>
            <a:chOff x="-13512225" y="4080275"/>
            <a:chExt cx="353675" cy="352875"/>
          </a:xfrm>
        </p:grpSpPr>
        <p:sp>
          <p:nvSpPr>
            <p:cNvPr id="8080" name="Google Shape;8080;p10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10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0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10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10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10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10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10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0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10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10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108"/>
          <p:cNvGrpSpPr/>
          <p:nvPr/>
        </p:nvGrpSpPr>
        <p:grpSpPr>
          <a:xfrm>
            <a:off x="7084956" y="1564572"/>
            <a:ext cx="356196" cy="290379"/>
            <a:chOff x="-11728250" y="3245400"/>
            <a:chExt cx="353650" cy="288275"/>
          </a:xfrm>
        </p:grpSpPr>
        <p:sp>
          <p:nvSpPr>
            <p:cNvPr id="8092" name="Google Shape;8092;p10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0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10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10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10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108"/>
          <p:cNvGrpSpPr/>
          <p:nvPr/>
        </p:nvGrpSpPr>
        <p:grpSpPr>
          <a:xfrm>
            <a:off x="7117464" y="2417211"/>
            <a:ext cx="311804" cy="355451"/>
            <a:chOff x="-11703850" y="4081850"/>
            <a:chExt cx="309575" cy="352875"/>
          </a:xfrm>
        </p:grpSpPr>
        <p:sp>
          <p:nvSpPr>
            <p:cNvPr id="8098" name="Google Shape;8098;p10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0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10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10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10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0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10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10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108"/>
          <p:cNvGrpSpPr/>
          <p:nvPr/>
        </p:nvGrpSpPr>
        <p:grpSpPr>
          <a:xfrm>
            <a:off x="5306120" y="2891364"/>
            <a:ext cx="357002" cy="355451"/>
            <a:chOff x="-9958475" y="3180025"/>
            <a:chExt cx="354450" cy="352875"/>
          </a:xfrm>
        </p:grpSpPr>
        <p:sp>
          <p:nvSpPr>
            <p:cNvPr id="8107" name="Google Shape;8107;p10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10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10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108"/>
          <p:cNvGrpSpPr/>
          <p:nvPr/>
        </p:nvGrpSpPr>
        <p:grpSpPr>
          <a:xfrm>
            <a:off x="5315247" y="3367345"/>
            <a:ext cx="337966" cy="355325"/>
            <a:chOff x="-9949025" y="3615575"/>
            <a:chExt cx="335550" cy="352750"/>
          </a:xfrm>
        </p:grpSpPr>
        <p:sp>
          <p:nvSpPr>
            <p:cNvPr id="8111" name="Google Shape;8111;p10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10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10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108"/>
          <p:cNvGrpSpPr/>
          <p:nvPr/>
        </p:nvGrpSpPr>
        <p:grpSpPr>
          <a:xfrm>
            <a:off x="7950093" y="2890851"/>
            <a:ext cx="360175" cy="358423"/>
            <a:chOff x="-9961625" y="4048175"/>
            <a:chExt cx="357600" cy="355825"/>
          </a:xfrm>
        </p:grpSpPr>
        <p:sp>
          <p:nvSpPr>
            <p:cNvPr id="8115" name="Google Shape;8115;p10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10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0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10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10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10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108"/>
          <p:cNvGrpSpPr/>
          <p:nvPr/>
        </p:nvGrpSpPr>
        <p:grpSpPr>
          <a:xfrm>
            <a:off x="6636814" y="3366363"/>
            <a:ext cx="364959" cy="357289"/>
            <a:chOff x="-8680950" y="3624225"/>
            <a:chExt cx="362350" cy="354700"/>
          </a:xfrm>
        </p:grpSpPr>
        <p:sp>
          <p:nvSpPr>
            <p:cNvPr id="8122" name="Google Shape;8122;p10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0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10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10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0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10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108"/>
          <p:cNvGrpSpPr/>
          <p:nvPr/>
        </p:nvGrpSpPr>
        <p:grpSpPr>
          <a:xfrm>
            <a:off x="5773058" y="1532024"/>
            <a:ext cx="313365" cy="355476"/>
            <a:chOff x="-13056975" y="3212300"/>
            <a:chExt cx="311125" cy="352900"/>
          </a:xfrm>
        </p:grpSpPr>
        <p:sp>
          <p:nvSpPr>
            <p:cNvPr id="8129" name="Google Shape;8129;p10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10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10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10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108"/>
          <p:cNvGrpSpPr/>
          <p:nvPr/>
        </p:nvGrpSpPr>
        <p:grpSpPr>
          <a:xfrm>
            <a:off x="5750446" y="1972818"/>
            <a:ext cx="358588" cy="355325"/>
            <a:chOff x="-13077450" y="3647075"/>
            <a:chExt cx="356025" cy="352750"/>
          </a:xfrm>
        </p:grpSpPr>
        <p:sp>
          <p:nvSpPr>
            <p:cNvPr id="8134" name="Google Shape;8134;p10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0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0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108"/>
          <p:cNvGrpSpPr/>
          <p:nvPr/>
        </p:nvGrpSpPr>
        <p:grpSpPr>
          <a:xfrm>
            <a:off x="5761552" y="2416418"/>
            <a:ext cx="357002" cy="357037"/>
            <a:chOff x="-13079025" y="4079475"/>
            <a:chExt cx="354450" cy="354450"/>
          </a:xfrm>
        </p:grpSpPr>
        <p:sp>
          <p:nvSpPr>
            <p:cNvPr id="8138" name="Google Shape;8138;p10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0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10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10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108"/>
          <p:cNvGrpSpPr/>
          <p:nvPr/>
        </p:nvGrpSpPr>
        <p:grpSpPr>
          <a:xfrm>
            <a:off x="7534619" y="1532427"/>
            <a:ext cx="356221" cy="354670"/>
            <a:chOff x="-11292700" y="3213875"/>
            <a:chExt cx="353675" cy="352100"/>
          </a:xfrm>
        </p:grpSpPr>
        <p:sp>
          <p:nvSpPr>
            <p:cNvPr id="8143" name="Google Shape;8143;p10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10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0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10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10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0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0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108"/>
          <p:cNvGrpSpPr/>
          <p:nvPr/>
        </p:nvGrpSpPr>
        <p:grpSpPr>
          <a:xfrm>
            <a:off x="7528677" y="1972365"/>
            <a:ext cx="368106" cy="356232"/>
            <a:chOff x="-11299000" y="3647875"/>
            <a:chExt cx="365475" cy="353650"/>
          </a:xfrm>
        </p:grpSpPr>
        <p:sp>
          <p:nvSpPr>
            <p:cNvPr id="8151" name="Google Shape;8151;p10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0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0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0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0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10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108"/>
          <p:cNvGrpSpPr/>
          <p:nvPr/>
        </p:nvGrpSpPr>
        <p:grpSpPr>
          <a:xfrm>
            <a:off x="7544139" y="2428316"/>
            <a:ext cx="357808" cy="333240"/>
            <a:chOff x="-11295075" y="4092875"/>
            <a:chExt cx="355250" cy="330825"/>
          </a:xfrm>
        </p:grpSpPr>
        <p:sp>
          <p:nvSpPr>
            <p:cNvPr id="8158" name="Google Shape;8158;p10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10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10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10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10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108"/>
          <p:cNvGrpSpPr/>
          <p:nvPr/>
        </p:nvGrpSpPr>
        <p:grpSpPr>
          <a:xfrm>
            <a:off x="5769739" y="2891364"/>
            <a:ext cx="312585" cy="355451"/>
            <a:chOff x="-9500075" y="3180800"/>
            <a:chExt cx="310350" cy="352875"/>
          </a:xfrm>
        </p:grpSpPr>
        <p:sp>
          <p:nvSpPr>
            <p:cNvPr id="8164" name="Google Shape;8164;p10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10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10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0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0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0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0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10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10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108"/>
          <p:cNvGrpSpPr/>
          <p:nvPr/>
        </p:nvGrpSpPr>
        <p:grpSpPr>
          <a:xfrm>
            <a:off x="5747530" y="3366879"/>
            <a:ext cx="356221" cy="356257"/>
            <a:chOff x="-9523700" y="3614000"/>
            <a:chExt cx="353675" cy="353675"/>
          </a:xfrm>
        </p:grpSpPr>
        <p:sp>
          <p:nvSpPr>
            <p:cNvPr id="8174" name="Google Shape;8174;p10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10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0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0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0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10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0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0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10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108"/>
          <p:cNvGrpSpPr/>
          <p:nvPr/>
        </p:nvGrpSpPr>
        <p:grpSpPr>
          <a:xfrm>
            <a:off x="7532481" y="3389521"/>
            <a:ext cx="356221" cy="354670"/>
            <a:chOff x="-9523700" y="4049550"/>
            <a:chExt cx="353675" cy="352100"/>
          </a:xfrm>
        </p:grpSpPr>
        <p:sp>
          <p:nvSpPr>
            <p:cNvPr id="8184" name="Google Shape;8184;p10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10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0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0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10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10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0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108"/>
          <p:cNvGrpSpPr/>
          <p:nvPr/>
        </p:nvGrpSpPr>
        <p:grpSpPr>
          <a:xfrm>
            <a:off x="7088596" y="3389494"/>
            <a:ext cx="357002" cy="311029"/>
            <a:chOff x="-8209150" y="3659675"/>
            <a:chExt cx="354450" cy="308775"/>
          </a:xfrm>
        </p:grpSpPr>
        <p:sp>
          <p:nvSpPr>
            <p:cNvPr id="8192" name="Google Shape;8192;p10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0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10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10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10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10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108"/>
          <p:cNvGrpSpPr/>
          <p:nvPr/>
        </p:nvGrpSpPr>
        <p:grpSpPr>
          <a:xfrm>
            <a:off x="6202157" y="2418407"/>
            <a:ext cx="356221" cy="353059"/>
            <a:chOff x="-12643475" y="4081850"/>
            <a:chExt cx="353675" cy="350500"/>
          </a:xfrm>
        </p:grpSpPr>
        <p:sp>
          <p:nvSpPr>
            <p:cNvPr id="8199" name="Google Shape;8199;p10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10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0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0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3" name="Google Shape;8203;p108"/>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4" name="Google Shape;8204;p108"/>
          <p:cNvGrpSpPr/>
          <p:nvPr/>
        </p:nvGrpSpPr>
        <p:grpSpPr>
          <a:xfrm>
            <a:off x="7984757" y="2428316"/>
            <a:ext cx="356221" cy="333240"/>
            <a:chOff x="-10858725" y="4092875"/>
            <a:chExt cx="353675" cy="330825"/>
          </a:xfrm>
        </p:grpSpPr>
        <p:sp>
          <p:nvSpPr>
            <p:cNvPr id="8205" name="Google Shape;8205;p10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10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10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0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0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10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108"/>
          <p:cNvGrpSpPr/>
          <p:nvPr/>
        </p:nvGrpSpPr>
        <p:grpSpPr>
          <a:xfrm>
            <a:off x="6243280" y="3367282"/>
            <a:ext cx="252278" cy="355451"/>
            <a:chOff x="-9039300" y="3614000"/>
            <a:chExt cx="250475" cy="352875"/>
          </a:xfrm>
        </p:grpSpPr>
        <p:sp>
          <p:nvSpPr>
            <p:cNvPr id="8212" name="Google Shape;8212;p10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10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108"/>
          <p:cNvGrpSpPr/>
          <p:nvPr/>
        </p:nvGrpSpPr>
        <p:grpSpPr>
          <a:xfrm>
            <a:off x="7975246" y="3389521"/>
            <a:ext cx="354635" cy="354670"/>
            <a:chOff x="-9088150" y="4049550"/>
            <a:chExt cx="352100" cy="352100"/>
          </a:xfrm>
        </p:grpSpPr>
        <p:sp>
          <p:nvSpPr>
            <p:cNvPr id="8215" name="Google Shape;8215;p10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0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10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10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0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10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108"/>
          <p:cNvGrpSpPr/>
          <p:nvPr/>
        </p:nvGrpSpPr>
        <p:grpSpPr>
          <a:xfrm>
            <a:off x="7109610" y="2891754"/>
            <a:ext cx="315757" cy="354670"/>
            <a:chOff x="-8191825" y="3174500"/>
            <a:chExt cx="313500" cy="352100"/>
          </a:xfrm>
        </p:grpSpPr>
        <p:sp>
          <p:nvSpPr>
            <p:cNvPr id="8222" name="Google Shape;8222;p10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10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10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108"/>
          <p:cNvGrpSpPr/>
          <p:nvPr/>
        </p:nvGrpSpPr>
        <p:grpSpPr>
          <a:xfrm>
            <a:off x="4858968" y="1532275"/>
            <a:ext cx="356221" cy="354973"/>
            <a:chOff x="-13947000" y="3212800"/>
            <a:chExt cx="353675" cy="352400"/>
          </a:xfrm>
        </p:grpSpPr>
        <p:sp>
          <p:nvSpPr>
            <p:cNvPr id="8226" name="Google Shape;8226;p10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0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8" name="Google Shape;8228;p108"/>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9" name="Google Shape;8229;p108"/>
          <p:cNvGrpSpPr/>
          <p:nvPr/>
        </p:nvGrpSpPr>
        <p:grpSpPr>
          <a:xfrm>
            <a:off x="5301563" y="1531633"/>
            <a:ext cx="356221" cy="356257"/>
            <a:chOff x="-13512225" y="3211525"/>
            <a:chExt cx="353675" cy="353675"/>
          </a:xfrm>
        </p:grpSpPr>
        <p:sp>
          <p:nvSpPr>
            <p:cNvPr id="8230" name="Google Shape;8230;p10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10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10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10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10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108"/>
          <p:cNvGrpSpPr/>
          <p:nvPr/>
        </p:nvGrpSpPr>
        <p:grpSpPr>
          <a:xfrm>
            <a:off x="6191845" y="1532024"/>
            <a:ext cx="356221" cy="355476"/>
            <a:chOff x="-12643475" y="3212300"/>
            <a:chExt cx="353675" cy="352900"/>
          </a:xfrm>
        </p:grpSpPr>
        <p:sp>
          <p:nvSpPr>
            <p:cNvPr id="8236" name="Google Shape;8236;p10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10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10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10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10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10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10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10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10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108"/>
          <p:cNvGrpSpPr/>
          <p:nvPr/>
        </p:nvGrpSpPr>
        <p:grpSpPr>
          <a:xfrm>
            <a:off x="6191845" y="1983798"/>
            <a:ext cx="356221" cy="333366"/>
            <a:chOff x="-12643475" y="3657325"/>
            <a:chExt cx="353675" cy="330950"/>
          </a:xfrm>
        </p:grpSpPr>
        <p:sp>
          <p:nvSpPr>
            <p:cNvPr id="8246" name="Google Shape;8246;p10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10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10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10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0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10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108"/>
          <p:cNvGrpSpPr/>
          <p:nvPr/>
        </p:nvGrpSpPr>
        <p:grpSpPr>
          <a:xfrm>
            <a:off x="7974847" y="1532427"/>
            <a:ext cx="355416" cy="354670"/>
            <a:chOff x="-10857925" y="3213875"/>
            <a:chExt cx="352875" cy="352100"/>
          </a:xfrm>
        </p:grpSpPr>
        <p:sp>
          <p:nvSpPr>
            <p:cNvPr id="8253" name="Google Shape;8253;p10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10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10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10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10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10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10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10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10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10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108"/>
          <p:cNvGrpSpPr/>
          <p:nvPr/>
        </p:nvGrpSpPr>
        <p:grpSpPr>
          <a:xfrm>
            <a:off x="6191762" y="2891855"/>
            <a:ext cx="356096" cy="354469"/>
            <a:chOff x="-9089725" y="3180200"/>
            <a:chExt cx="353550" cy="351900"/>
          </a:xfrm>
        </p:grpSpPr>
        <p:sp>
          <p:nvSpPr>
            <p:cNvPr id="8264" name="Google Shape;8264;p10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0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108"/>
          <p:cNvGrpSpPr/>
          <p:nvPr/>
        </p:nvGrpSpPr>
        <p:grpSpPr>
          <a:xfrm>
            <a:off x="7083760" y="1971660"/>
            <a:ext cx="358588" cy="357642"/>
            <a:chOff x="7083760" y="1971660"/>
            <a:chExt cx="358588" cy="357642"/>
          </a:xfrm>
        </p:grpSpPr>
        <p:sp>
          <p:nvSpPr>
            <p:cNvPr id="8267" name="Google Shape;8267;p108"/>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108"/>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108"/>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08"/>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108"/>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108"/>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108"/>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08"/>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108"/>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108"/>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08"/>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08"/>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46"/>
          <p:cNvPicPr preferRelativeResize="0"/>
          <p:nvPr/>
        </p:nvPicPr>
        <p:blipFill rotWithShape="1">
          <a:blip r:embed="rId3">
            <a:alphaModFix/>
          </a:blip>
          <a:srcRect b="9910" l="0" r="0" t="9910"/>
          <a:stretch/>
        </p:blipFill>
        <p:spPr>
          <a:xfrm>
            <a:off x="5083975" y="539500"/>
            <a:ext cx="4060027" cy="4069076"/>
          </a:xfrm>
          <a:prstGeom prst="rect">
            <a:avLst/>
          </a:prstGeom>
          <a:noFill/>
          <a:ln>
            <a:noFill/>
          </a:ln>
        </p:spPr>
      </p:pic>
      <p:sp>
        <p:nvSpPr>
          <p:cNvPr id="318" name="Google Shape;318;p46"/>
          <p:cNvSpPr txBox="1"/>
          <p:nvPr>
            <p:ph idx="1" type="subTitle"/>
          </p:nvPr>
        </p:nvSpPr>
        <p:spPr>
          <a:xfrm>
            <a:off x="1103375" y="2584093"/>
            <a:ext cx="3691500" cy="123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a:t>
            </a:r>
            <a:endParaRPr/>
          </a:p>
        </p:txBody>
      </p:sp>
      <p:sp>
        <p:nvSpPr>
          <p:cNvPr id="319" name="Google Shape;319;p46"/>
          <p:cNvSpPr txBox="1"/>
          <p:nvPr>
            <p:ph type="title"/>
          </p:nvPr>
        </p:nvSpPr>
        <p:spPr>
          <a:xfrm>
            <a:off x="1103375" y="1269618"/>
            <a:ext cx="3691500" cy="135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OUR COMPANY</a:t>
            </a:r>
            <a:endParaRPr>
              <a:solidFill>
                <a:schemeClr val="lt1"/>
              </a:solidFill>
            </a:endParaRPr>
          </a:p>
        </p:txBody>
      </p:sp>
      <p:grpSp>
        <p:nvGrpSpPr>
          <p:cNvPr id="320" name="Google Shape;320;p46"/>
          <p:cNvGrpSpPr/>
          <p:nvPr/>
        </p:nvGrpSpPr>
        <p:grpSpPr>
          <a:xfrm>
            <a:off x="1206569" y="1445094"/>
            <a:ext cx="2741499" cy="997922"/>
            <a:chOff x="-6115979" y="2161079"/>
            <a:chExt cx="3421742" cy="1245534"/>
          </a:xfrm>
        </p:grpSpPr>
        <p:sp>
          <p:nvSpPr>
            <p:cNvPr id="321" name="Google Shape;321;p46"/>
            <p:cNvSpPr/>
            <p:nvPr/>
          </p:nvSpPr>
          <p:spPr>
            <a:xfrm>
              <a:off x="-6115979" y="2161079"/>
              <a:ext cx="1389150" cy="484000"/>
            </a:xfrm>
            <a:prstGeom prst="rect">
              <a:avLst/>
            </a:prstGeom>
          </p:spPr>
          <p:txBody>
            <a:bodyPr>
              <a:prstTxWarp prst="textPlain"/>
            </a:bodyPr>
            <a:lstStyle/>
            <a:p>
              <a:pPr lvl="0" algn="ctr"/>
              <a:r>
                <a:rPr b="0" i="0">
                  <a:ln>
                    <a:noFill/>
                  </a:ln>
                  <a:gradFill>
                    <a:gsLst>
                      <a:gs pos="0">
                        <a:schemeClr val="lt2"/>
                      </a:gs>
                      <a:gs pos="50000">
                        <a:schemeClr val="accent1"/>
                      </a:gs>
                      <a:gs pos="100000">
                        <a:schemeClr val="accent3"/>
                      </a:gs>
                    </a:gsLst>
                    <a:lin ang="2700006" scaled="0"/>
                  </a:gradFill>
                  <a:latin typeface="Libre Franklin;900"/>
                </a:rPr>
                <a:t>OUR</a:t>
              </a:r>
            </a:p>
          </p:txBody>
        </p:sp>
        <p:sp>
          <p:nvSpPr>
            <p:cNvPr id="322" name="Google Shape;322;p46"/>
            <p:cNvSpPr/>
            <p:nvPr/>
          </p:nvSpPr>
          <p:spPr>
            <a:xfrm>
              <a:off x="-6115979" y="2922614"/>
              <a:ext cx="3421742" cy="484000"/>
            </a:xfrm>
            <a:prstGeom prst="rect">
              <a:avLst/>
            </a:prstGeom>
          </p:spPr>
          <p:txBody>
            <a:bodyPr>
              <a:prstTxWarp prst="textPlain"/>
            </a:bodyPr>
            <a:lstStyle/>
            <a:p>
              <a:pPr lvl="0" algn="ctr"/>
              <a:r>
                <a:rPr b="0" i="0">
                  <a:ln>
                    <a:noFill/>
                  </a:ln>
                  <a:gradFill>
                    <a:gsLst>
                      <a:gs pos="0">
                        <a:schemeClr val="lt2"/>
                      </a:gs>
                      <a:gs pos="50000">
                        <a:schemeClr val="accent1"/>
                      </a:gs>
                      <a:gs pos="100000">
                        <a:schemeClr val="accent3"/>
                      </a:gs>
                    </a:gsLst>
                    <a:lin ang="2700006" scaled="0"/>
                  </a:gradFill>
                  <a:latin typeface="Libre Franklin;900"/>
                </a:rPr>
                <a:t>COMPANY</a:t>
              </a: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82" name="Shape 8282"/>
        <p:cNvGrpSpPr/>
        <p:nvPr/>
      </p:nvGrpSpPr>
      <p:grpSpPr>
        <a:xfrm>
          <a:off x="0" y="0"/>
          <a:ext cx="0" cy="0"/>
          <a:chOff x="0" y="0"/>
          <a:chExt cx="0" cy="0"/>
        </a:xfrm>
      </p:grpSpPr>
      <p:sp>
        <p:nvSpPr>
          <p:cNvPr id="8283" name="Google Shape;8283;p10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284" name="Google Shape;8284;p109"/>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5" name="Google Shape;8285;p109"/>
          <p:cNvGrpSpPr/>
          <p:nvPr/>
        </p:nvGrpSpPr>
        <p:grpSpPr>
          <a:xfrm>
            <a:off x="748855" y="2243507"/>
            <a:ext cx="452798" cy="449473"/>
            <a:chOff x="-21322300" y="3693325"/>
            <a:chExt cx="306400" cy="304150"/>
          </a:xfrm>
        </p:grpSpPr>
        <p:sp>
          <p:nvSpPr>
            <p:cNvPr id="8286" name="Google Shape;8286;p10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10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10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10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109"/>
          <p:cNvGrpSpPr/>
          <p:nvPr/>
        </p:nvGrpSpPr>
        <p:grpSpPr>
          <a:xfrm>
            <a:off x="748263" y="2810244"/>
            <a:ext cx="453980" cy="422540"/>
            <a:chOff x="-21322300" y="4077125"/>
            <a:chExt cx="307200" cy="285925"/>
          </a:xfrm>
        </p:grpSpPr>
        <p:sp>
          <p:nvSpPr>
            <p:cNvPr id="8291" name="Google Shape;8291;p10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0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10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10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10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0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0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0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10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10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10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0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109"/>
          <p:cNvGrpSpPr/>
          <p:nvPr/>
        </p:nvGrpSpPr>
        <p:grpSpPr>
          <a:xfrm>
            <a:off x="3525440" y="1689128"/>
            <a:ext cx="451653" cy="450212"/>
            <a:chOff x="-19394200" y="3333800"/>
            <a:chExt cx="305625" cy="304650"/>
          </a:xfrm>
        </p:grpSpPr>
        <p:sp>
          <p:nvSpPr>
            <p:cNvPr id="8304" name="Google Shape;8304;p10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0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10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10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0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10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0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0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10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109"/>
          <p:cNvGrpSpPr/>
          <p:nvPr/>
        </p:nvGrpSpPr>
        <p:grpSpPr>
          <a:xfrm>
            <a:off x="3524276" y="2243580"/>
            <a:ext cx="453980" cy="449325"/>
            <a:chOff x="-19396575" y="3708500"/>
            <a:chExt cx="307200" cy="304050"/>
          </a:xfrm>
        </p:grpSpPr>
        <p:sp>
          <p:nvSpPr>
            <p:cNvPr id="8314" name="Google Shape;8314;p10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10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10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7" name="Google Shape;8317;p109"/>
          <p:cNvGrpSpPr/>
          <p:nvPr/>
        </p:nvGrpSpPr>
        <p:grpSpPr>
          <a:xfrm>
            <a:off x="3518457" y="2796461"/>
            <a:ext cx="465618" cy="450101"/>
            <a:chOff x="-19394200" y="4084200"/>
            <a:chExt cx="315075" cy="304575"/>
          </a:xfrm>
        </p:grpSpPr>
        <p:sp>
          <p:nvSpPr>
            <p:cNvPr id="8318" name="Google Shape;8318;p10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0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10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10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10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10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109"/>
          <p:cNvGrpSpPr/>
          <p:nvPr/>
        </p:nvGrpSpPr>
        <p:grpSpPr>
          <a:xfrm>
            <a:off x="6324167" y="1689001"/>
            <a:ext cx="400447" cy="450470"/>
            <a:chOff x="-17526750" y="3309200"/>
            <a:chExt cx="270975" cy="304825"/>
          </a:xfrm>
        </p:grpSpPr>
        <p:sp>
          <p:nvSpPr>
            <p:cNvPr id="8325" name="Google Shape;8325;p10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10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10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0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10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109"/>
          <p:cNvGrpSpPr/>
          <p:nvPr/>
        </p:nvGrpSpPr>
        <p:grpSpPr>
          <a:xfrm>
            <a:off x="6300319" y="2244173"/>
            <a:ext cx="448143" cy="448143"/>
            <a:chOff x="-17542500" y="3684100"/>
            <a:chExt cx="303250" cy="303250"/>
          </a:xfrm>
        </p:grpSpPr>
        <p:sp>
          <p:nvSpPr>
            <p:cNvPr id="8331" name="Google Shape;8331;p10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10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0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0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10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10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10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109"/>
          <p:cNvGrpSpPr/>
          <p:nvPr/>
        </p:nvGrpSpPr>
        <p:grpSpPr>
          <a:xfrm>
            <a:off x="6299728" y="2810817"/>
            <a:ext cx="449325" cy="421395"/>
            <a:chOff x="-17542500" y="4068450"/>
            <a:chExt cx="304050" cy="285150"/>
          </a:xfrm>
        </p:grpSpPr>
        <p:sp>
          <p:nvSpPr>
            <p:cNvPr id="8339" name="Google Shape;8339;p10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10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10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10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0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0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109"/>
          <p:cNvGrpSpPr/>
          <p:nvPr/>
        </p:nvGrpSpPr>
        <p:grpSpPr>
          <a:xfrm>
            <a:off x="3530150" y="3342211"/>
            <a:ext cx="343404" cy="449325"/>
            <a:chOff x="-15652200" y="3335975"/>
            <a:chExt cx="232375" cy="304050"/>
          </a:xfrm>
        </p:grpSpPr>
        <p:sp>
          <p:nvSpPr>
            <p:cNvPr id="8346" name="Google Shape;8346;p10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10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10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10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10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10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10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10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10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5" name="Google Shape;8355;p109"/>
          <p:cNvGrpSpPr/>
          <p:nvPr/>
        </p:nvGrpSpPr>
        <p:grpSpPr>
          <a:xfrm>
            <a:off x="1303491" y="1689573"/>
            <a:ext cx="450470" cy="449325"/>
            <a:chOff x="-20946600" y="3317850"/>
            <a:chExt cx="304825" cy="304050"/>
          </a:xfrm>
        </p:grpSpPr>
        <p:sp>
          <p:nvSpPr>
            <p:cNvPr id="8356" name="Google Shape;8356;p10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10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10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109"/>
          <p:cNvGrpSpPr/>
          <p:nvPr/>
        </p:nvGrpSpPr>
        <p:grpSpPr>
          <a:xfrm>
            <a:off x="1304064" y="2243729"/>
            <a:ext cx="449325" cy="449030"/>
            <a:chOff x="-20945825" y="3692175"/>
            <a:chExt cx="304050" cy="303850"/>
          </a:xfrm>
        </p:grpSpPr>
        <p:sp>
          <p:nvSpPr>
            <p:cNvPr id="8360" name="Google Shape;8360;p10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10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10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10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109"/>
          <p:cNvGrpSpPr/>
          <p:nvPr/>
        </p:nvGrpSpPr>
        <p:grpSpPr>
          <a:xfrm>
            <a:off x="1329667" y="2797442"/>
            <a:ext cx="398119" cy="448143"/>
            <a:chOff x="-20930075" y="4066100"/>
            <a:chExt cx="269400" cy="303250"/>
          </a:xfrm>
        </p:grpSpPr>
        <p:sp>
          <p:nvSpPr>
            <p:cNvPr id="8365" name="Google Shape;8365;p10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10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109"/>
          <p:cNvGrpSpPr/>
          <p:nvPr/>
        </p:nvGrpSpPr>
        <p:grpSpPr>
          <a:xfrm>
            <a:off x="4110888" y="1689848"/>
            <a:ext cx="372516" cy="448771"/>
            <a:chOff x="-18994100" y="3334775"/>
            <a:chExt cx="252075" cy="303675"/>
          </a:xfrm>
        </p:grpSpPr>
        <p:sp>
          <p:nvSpPr>
            <p:cNvPr id="8368" name="Google Shape;8368;p10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0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0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10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109"/>
          <p:cNvGrpSpPr/>
          <p:nvPr/>
        </p:nvGrpSpPr>
        <p:grpSpPr>
          <a:xfrm>
            <a:off x="4125445" y="2244743"/>
            <a:ext cx="343404" cy="446998"/>
            <a:chOff x="-18983850" y="3710075"/>
            <a:chExt cx="232375" cy="302475"/>
          </a:xfrm>
        </p:grpSpPr>
        <p:sp>
          <p:nvSpPr>
            <p:cNvPr id="8373" name="Google Shape;8373;p10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0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10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10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109"/>
          <p:cNvGrpSpPr/>
          <p:nvPr/>
        </p:nvGrpSpPr>
        <p:grpSpPr>
          <a:xfrm>
            <a:off x="4071911" y="2797422"/>
            <a:ext cx="450470" cy="448180"/>
            <a:chOff x="-19020075" y="4084200"/>
            <a:chExt cx="304825" cy="303275"/>
          </a:xfrm>
        </p:grpSpPr>
        <p:sp>
          <p:nvSpPr>
            <p:cNvPr id="8378" name="Google Shape;8378;p10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0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0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10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0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0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10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10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10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109"/>
          <p:cNvGrpSpPr/>
          <p:nvPr/>
        </p:nvGrpSpPr>
        <p:grpSpPr>
          <a:xfrm>
            <a:off x="6889176" y="1689001"/>
            <a:ext cx="396937" cy="450470"/>
            <a:chOff x="-17149475" y="3309200"/>
            <a:chExt cx="268600" cy="304825"/>
          </a:xfrm>
        </p:grpSpPr>
        <p:sp>
          <p:nvSpPr>
            <p:cNvPr id="8388" name="Google Shape;8388;p10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0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109"/>
          <p:cNvGrpSpPr/>
          <p:nvPr/>
        </p:nvGrpSpPr>
        <p:grpSpPr>
          <a:xfrm>
            <a:off x="6862982" y="2258120"/>
            <a:ext cx="449325" cy="420249"/>
            <a:chOff x="-17168375" y="3692750"/>
            <a:chExt cx="304050" cy="284375"/>
          </a:xfrm>
        </p:grpSpPr>
        <p:sp>
          <p:nvSpPr>
            <p:cNvPr id="8391" name="Google Shape;8391;p10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10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10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10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10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0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10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109"/>
          <p:cNvGrpSpPr/>
          <p:nvPr/>
        </p:nvGrpSpPr>
        <p:grpSpPr>
          <a:xfrm>
            <a:off x="6859491" y="2796852"/>
            <a:ext cx="456308" cy="449325"/>
            <a:chOff x="-17170750" y="4058800"/>
            <a:chExt cx="308775" cy="304050"/>
          </a:xfrm>
        </p:grpSpPr>
        <p:sp>
          <p:nvSpPr>
            <p:cNvPr id="8399" name="Google Shape;8399;p10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10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0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10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10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10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10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10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0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0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10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0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10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10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0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0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10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109"/>
          <p:cNvGrpSpPr/>
          <p:nvPr/>
        </p:nvGrpSpPr>
        <p:grpSpPr>
          <a:xfrm>
            <a:off x="5721388" y="3343358"/>
            <a:ext cx="450470" cy="446998"/>
            <a:chOff x="-15688425" y="3707725"/>
            <a:chExt cx="304825" cy="302475"/>
          </a:xfrm>
        </p:grpSpPr>
        <p:sp>
          <p:nvSpPr>
            <p:cNvPr id="8417" name="Google Shape;8417;p10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0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0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0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0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10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109"/>
          <p:cNvGrpSpPr/>
          <p:nvPr/>
        </p:nvGrpSpPr>
        <p:grpSpPr>
          <a:xfrm>
            <a:off x="1865544" y="1690441"/>
            <a:ext cx="451653" cy="447589"/>
            <a:chOff x="-20572500" y="3319025"/>
            <a:chExt cx="305625" cy="302875"/>
          </a:xfrm>
        </p:grpSpPr>
        <p:sp>
          <p:nvSpPr>
            <p:cNvPr id="8424" name="Google Shape;8424;p10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10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109"/>
          <p:cNvGrpSpPr/>
          <p:nvPr/>
        </p:nvGrpSpPr>
        <p:grpSpPr>
          <a:xfrm>
            <a:off x="1866708" y="2305410"/>
            <a:ext cx="449325" cy="325670"/>
            <a:chOff x="-20571700" y="3722875"/>
            <a:chExt cx="304050" cy="220375"/>
          </a:xfrm>
        </p:grpSpPr>
        <p:sp>
          <p:nvSpPr>
            <p:cNvPr id="8427" name="Google Shape;8427;p10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10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10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10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10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109"/>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10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109"/>
          <p:cNvGrpSpPr/>
          <p:nvPr/>
        </p:nvGrpSpPr>
        <p:grpSpPr>
          <a:xfrm>
            <a:off x="1866135" y="2796278"/>
            <a:ext cx="450470" cy="450470"/>
            <a:chOff x="-20571700" y="4066875"/>
            <a:chExt cx="304825" cy="304825"/>
          </a:xfrm>
        </p:grpSpPr>
        <p:sp>
          <p:nvSpPr>
            <p:cNvPr id="8435" name="Google Shape;8435;p10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10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10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10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10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10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109"/>
          <p:cNvGrpSpPr/>
          <p:nvPr/>
        </p:nvGrpSpPr>
        <p:grpSpPr>
          <a:xfrm>
            <a:off x="4632837" y="1688259"/>
            <a:ext cx="453980" cy="451948"/>
            <a:chOff x="-18645175" y="3334200"/>
            <a:chExt cx="307200" cy="305825"/>
          </a:xfrm>
        </p:grpSpPr>
        <p:sp>
          <p:nvSpPr>
            <p:cNvPr id="8442" name="Google Shape;8442;p10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10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10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10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10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109"/>
          <p:cNvGrpSpPr/>
          <p:nvPr/>
        </p:nvGrpSpPr>
        <p:grpSpPr>
          <a:xfrm>
            <a:off x="4633429" y="2242989"/>
            <a:ext cx="452798" cy="450507"/>
            <a:chOff x="-18645175" y="3708500"/>
            <a:chExt cx="306400" cy="304850"/>
          </a:xfrm>
        </p:grpSpPr>
        <p:sp>
          <p:nvSpPr>
            <p:cNvPr id="8448" name="Google Shape;8448;p10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10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10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0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10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10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10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109"/>
          <p:cNvGrpSpPr/>
          <p:nvPr/>
        </p:nvGrpSpPr>
        <p:grpSpPr>
          <a:xfrm>
            <a:off x="4631101" y="2795630"/>
            <a:ext cx="457453" cy="451763"/>
            <a:chOff x="-18647525" y="4082625"/>
            <a:chExt cx="309550" cy="305700"/>
          </a:xfrm>
        </p:grpSpPr>
        <p:sp>
          <p:nvSpPr>
            <p:cNvPr id="8456" name="Google Shape;8456;p10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0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0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0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109"/>
          <p:cNvGrpSpPr/>
          <p:nvPr/>
        </p:nvGrpSpPr>
        <p:grpSpPr>
          <a:xfrm>
            <a:off x="7441485" y="1689592"/>
            <a:ext cx="395755" cy="449288"/>
            <a:chOff x="-16775350" y="3309200"/>
            <a:chExt cx="267800" cy="304025"/>
          </a:xfrm>
        </p:grpSpPr>
        <p:sp>
          <p:nvSpPr>
            <p:cNvPr id="8461" name="Google Shape;8461;p10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10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10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109"/>
          <p:cNvGrpSpPr/>
          <p:nvPr/>
        </p:nvGrpSpPr>
        <p:grpSpPr>
          <a:xfrm>
            <a:off x="7441485" y="2241827"/>
            <a:ext cx="395755" cy="452835"/>
            <a:chOff x="-16775350" y="3683300"/>
            <a:chExt cx="267800" cy="306425"/>
          </a:xfrm>
        </p:grpSpPr>
        <p:sp>
          <p:nvSpPr>
            <p:cNvPr id="8465" name="Google Shape;8465;p10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0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10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8" name="Google Shape;8468;p109"/>
          <p:cNvGrpSpPr/>
          <p:nvPr/>
        </p:nvGrpSpPr>
        <p:grpSpPr>
          <a:xfrm>
            <a:off x="7413536" y="2796870"/>
            <a:ext cx="451653" cy="449288"/>
            <a:chOff x="-16794250" y="4058225"/>
            <a:chExt cx="305625" cy="304025"/>
          </a:xfrm>
        </p:grpSpPr>
        <p:sp>
          <p:nvSpPr>
            <p:cNvPr id="8469" name="Google Shape;8469;p10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10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10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0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0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10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0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10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10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8" name="Google Shape;8478;p109"/>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9" name="Google Shape;8479;p109"/>
          <p:cNvGrpSpPr/>
          <p:nvPr/>
        </p:nvGrpSpPr>
        <p:grpSpPr>
          <a:xfrm>
            <a:off x="2414953" y="1689573"/>
            <a:ext cx="457453" cy="449325"/>
            <a:chOff x="-20199150" y="3317850"/>
            <a:chExt cx="309550" cy="304050"/>
          </a:xfrm>
        </p:grpSpPr>
        <p:sp>
          <p:nvSpPr>
            <p:cNvPr id="8480" name="Google Shape;8480;p10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0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0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10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0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10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10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109"/>
          <p:cNvGrpSpPr/>
          <p:nvPr/>
        </p:nvGrpSpPr>
        <p:grpSpPr>
          <a:xfrm>
            <a:off x="2417281" y="2242861"/>
            <a:ext cx="452798" cy="450766"/>
            <a:chOff x="-20199150" y="3693150"/>
            <a:chExt cx="306400" cy="305025"/>
          </a:xfrm>
        </p:grpSpPr>
        <p:sp>
          <p:nvSpPr>
            <p:cNvPr id="8488" name="Google Shape;8488;p10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10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10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10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10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10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109"/>
          <p:cNvGrpSpPr/>
          <p:nvPr/>
        </p:nvGrpSpPr>
        <p:grpSpPr>
          <a:xfrm>
            <a:off x="2417854" y="2795687"/>
            <a:ext cx="451653" cy="451653"/>
            <a:chOff x="-20197575" y="4066875"/>
            <a:chExt cx="305625" cy="305625"/>
          </a:xfrm>
        </p:grpSpPr>
        <p:sp>
          <p:nvSpPr>
            <p:cNvPr id="8495" name="Google Shape;8495;p10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10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10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10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10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0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10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10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109"/>
          <p:cNvGrpSpPr/>
          <p:nvPr/>
        </p:nvGrpSpPr>
        <p:grpSpPr>
          <a:xfrm>
            <a:off x="5200071" y="1687520"/>
            <a:ext cx="449325" cy="453426"/>
            <a:chOff x="-18271050" y="3333200"/>
            <a:chExt cx="304050" cy="306825"/>
          </a:xfrm>
        </p:grpSpPr>
        <p:sp>
          <p:nvSpPr>
            <p:cNvPr id="8504" name="Google Shape;8504;p10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0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10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10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10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109"/>
          <p:cNvGrpSpPr/>
          <p:nvPr/>
        </p:nvGrpSpPr>
        <p:grpSpPr>
          <a:xfrm>
            <a:off x="5200644" y="2244171"/>
            <a:ext cx="448180" cy="448143"/>
            <a:chOff x="-18270275" y="3710875"/>
            <a:chExt cx="303275" cy="303250"/>
          </a:xfrm>
        </p:grpSpPr>
        <p:sp>
          <p:nvSpPr>
            <p:cNvPr id="8510" name="Google Shape;8510;p10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10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10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10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10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0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109"/>
          <p:cNvGrpSpPr/>
          <p:nvPr/>
        </p:nvGrpSpPr>
        <p:grpSpPr>
          <a:xfrm>
            <a:off x="5254196" y="2797422"/>
            <a:ext cx="341076" cy="448180"/>
            <a:chOff x="-18234025" y="4084200"/>
            <a:chExt cx="230800" cy="303275"/>
          </a:xfrm>
        </p:grpSpPr>
        <p:sp>
          <p:nvSpPr>
            <p:cNvPr id="8517" name="Google Shape;8517;p10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10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10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109"/>
          <p:cNvGrpSpPr/>
          <p:nvPr/>
        </p:nvGrpSpPr>
        <p:grpSpPr>
          <a:xfrm>
            <a:off x="2366751" y="3341641"/>
            <a:ext cx="449325" cy="450470"/>
            <a:chOff x="-16419350" y="3308400"/>
            <a:chExt cx="304050" cy="304825"/>
          </a:xfrm>
        </p:grpSpPr>
        <p:sp>
          <p:nvSpPr>
            <p:cNvPr id="8521" name="Google Shape;8521;p10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10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0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0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10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10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10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109"/>
          <p:cNvGrpSpPr/>
          <p:nvPr/>
        </p:nvGrpSpPr>
        <p:grpSpPr>
          <a:xfrm>
            <a:off x="4638306" y="3340423"/>
            <a:ext cx="395755" cy="452872"/>
            <a:chOff x="-16401225" y="3683275"/>
            <a:chExt cx="267800" cy="306450"/>
          </a:xfrm>
        </p:grpSpPr>
        <p:sp>
          <p:nvSpPr>
            <p:cNvPr id="8529" name="Google Shape;8529;p10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0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10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10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10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10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0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109"/>
          <p:cNvGrpSpPr/>
          <p:nvPr/>
        </p:nvGrpSpPr>
        <p:grpSpPr>
          <a:xfrm>
            <a:off x="8003755" y="2797062"/>
            <a:ext cx="450470" cy="448180"/>
            <a:chOff x="-16419350" y="4058200"/>
            <a:chExt cx="304825" cy="303275"/>
          </a:xfrm>
        </p:grpSpPr>
        <p:sp>
          <p:nvSpPr>
            <p:cNvPr id="8537" name="Google Shape;8537;p10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10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0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10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10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10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10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4" name="Google Shape;8544;p109"/>
          <p:cNvGrpSpPr/>
          <p:nvPr/>
        </p:nvGrpSpPr>
        <p:grpSpPr>
          <a:xfrm>
            <a:off x="4030643" y="3343080"/>
            <a:ext cx="450507" cy="447589"/>
            <a:chOff x="-15296200" y="3326900"/>
            <a:chExt cx="304850" cy="302875"/>
          </a:xfrm>
        </p:grpSpPr>
        <p:sp>
          <p:nvSpPr>
            <p:cNvPr id="8545" name="Google Shape;8545;p10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10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0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0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10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109"/>
          <p:cNvGrpSpPr/>
          <p:nvPr/>
        </p:nvGrpSpPr>
        <p:grpSpPr>
          <a:xfrm>
            <a:off x="2946296" y="1706881"/>
            <a:ext cx="486566" cy="414708"/>
            <a:chOff x="-19835275" y="3330250"/>
            <a:chExt cx="329250" cy="280625"/>
          </a:xfrm>
        </p:grpSpPr>
        <p:sp>
          <p:nvSpPr>
            <p:cNvPr id="8551" name="Google Shape;8551;p10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0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0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109"/>
          <p:cNvGrpSpPr/>
          <p:nvPr/>
        </p:nvGrpSpPr>
        <p:grpSpPr>
          <a:xfrm>
            <a:off x="2964325" y="2243470"/>
            <a:ext cx="450507" cy="449547"/>
            <a:chOff x="-19822675" y="3692750"/>
            <a:chExt cx="304850" cy="304200"/>
          </a:xfrm>
        </p:grpSpPr>
        <p:sp>
          <p:nvSpPr>
            <p:cNvPr id="8555" name="Google Shape;8555;p10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10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10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10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0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0" name="Google Shape;8560;p109"/>
          <p:cNvGrpSpPr/>
          <p:nvPr/>
        </p:nvGrpSpPr>
        <p:grpSpPr>
          <a:xfrm>
            <a:off x="2964916" y="2796278"/>
            <a:ext cx="449325" cy="450470"/>
            <a:chOff x="-19822675" y="4066875"/>
            <a:chExt cx="304050" cy="304825"/>
          </a:xfrm>
        </p:grpSpPr>
        <p:sp>
          <p:nvSpPr>
            <p:cNvPr id="8561" name="Google Shape;8561;p10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10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10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10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10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0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109"/>
          <p:cNvGrpSpPr/>
          <p:nvPr/>
        </p:nvGrpSpPr>
        <p:grpSpPr>
          <a:xfrm>
            <a:off x="5773985" y="1689571"/>
            <a:ext cx="399302" cy="449325"/>
            <a:chOff x="-17878825" y="3334400"/>
            <a:chExt cx="270200" cy="304050"/>
          </a:xfrm>
        </p:grpSpPr>
        <p:sp>
          <p:nvSpPr>
            <p:cNvPr id="8568" name="Google Shape;8568;p10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10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10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0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0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10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10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109"/>
          <p:cNvGrpSpPr/>
          <p:nvPr/>
        </p:nvGrpSpPr>
        <p:grpSpPr>
          <a:xfrm>
            <a:off x="5747809" y="2242416"/>
            <a:ext cx="451653" cy="451653"/>
            <a:chOff x="-17896150" y="3709300"/>
            <a:chExt cx="305625" cy="305625"/>
          </a:xfrm>
        </p:grpSpPr>
        <p:sp>
          <p:nvSpPr>
            <p:cNvPr id="8576" name="Google Shape;8576;p10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10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10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10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109"/>
          <p:cNvGrpSpPr/>
          <p:nvPr/>
        </p:nvGrpSpPr>
        <p:grpSpPr>
          <a:xfrm>
            <a:off x="5775740" y="2795686"/>
            <a:ext cx="395792" cy="451653"/>
            <a:chOff x="-17878025" y="4082625"/>
            <a:chExt cx="267825" cy="305625"/>
          </a:xfrm>
        </p:grpSpPr>
        <p:sp>
          <p:nvSpPr>
            <p:cNvPr id="8581" name="Google Shape;8581;p10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10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10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10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10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10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10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109"/>
          <p:cNvGrpSpPr/>
          <p:nvPr/>
        </p:nvGrpSpPr>
        <p:grpSpPr>
          <a:xfrm>
            <a:off x="2919632" y="3355015"/>
            <a:ext cx="450507" cy="423722"/>
            <a:chOff x="-16044450" y="3317850"/>
            <a:chExt cx="304850" cy="286725"/>
          </a:xfrm>
        </p:grpSpPr>
        <p:sp>
          <p:nvSpPr>
            <p:cNvPr id="8589" name="Google Shape;8589;p10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10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10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10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3" name="Google Shape;8593;p109"/>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4" name="Google Shape;8594;p109"/>
          <p:cNvGrpSpPr/>
          <p:nvPr/>
        </p:nvGrpSpPr>
        <p:grpSpPr>
          <a:xfrm>
            <a:off x="8042149" y="2243724"/>
            <a:ext cx="373662" cy="449030"/>
            <a:chOff x="-16018450" y="4058400"/>
            <a:chExt cx="252850" cy="303850"/>
          </a:xfrm>
        </p:grpSpPr>
        <p:sp>
          <p:nvSpPr>
            <p:cNvPr id="8595" name="Google Shape;8595;p10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0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10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10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9" name="Google Shape;8599;p109"/>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03" name="Shape 8603"/>
        <p:cNvGrpSpPr/>
        <p:nvPr/>
      </p:nvGrpSpPr>
      <p:grpSpPr>
        <a:xfrm>
          <a:off x="0" y="0"/>
          <a:ext cx="0" cy="0"/>
          <a:chOff x="0" y="0"/>
          <a:chExt cx="0" cy="0"/>
        </a:xfrm>
      </p:grpSpPr>
      <p:sp>
        <p:nvSpPr>
          <p:cNvPr id="8604" name="Google Shape;8604;p11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05" name="Google Shape;8605;p110"/>
          <p:cNvGrpSpPr/>
          <p:nvPr/>
        </p:nvGrpSpPr>
        <p:grpSpPr>
          <a:xfrm>
            <a:off x="845901" y="1689241"/>
            <a:ext cx="442337" cy="419623"/>
            <a:chOff x="-6696925" y="3272575"/>
            <a:chExt cx="307200" cy="291425"/>
          </a:xfrm>
        </p:grpSpPr>
        <p:sp>
          <p:nvSpPr>
            <p:cNvPr id="8606" name="Google Shape;8606;p11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11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110"/>
          <p:cNvGrpSpPr/>
          <p:nvPr/>
        </p:nvGrpSpPr>
        <p:grpSpPr>
          <a:xfrm>
            <a:off x="845884" y="2204636"/>
            <a:ext cx="442373" cy="420775"/>
            <a:chOff x="-6690625" y="3631325"/>
            <a:chExt cx="307225" cy="292225"/>
          </a:xfrm>
        </p:grpSpPr>
        <p:sp>
          <p:nvSpPr>
            <p:cNvPr id="8609" name="Google Shape;8609;p11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11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11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11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11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4" name="Google Shape;8614;p110"/>
          <p:cNvGrpSpPr/>
          <p:nvPr/>
        </p:nvGrpSpPr>
        <p:grpSpPr>
          <a:xfrm>
            <a:off x="868005" y="2756972"/>
            <a:ext cx="421927" cy="419371"/>
            <a:chOff x="-6689825" y="3992050"/>
            <a:chExt cx="293025" cy="291250"/>
          </a:xfrm>
        </p:grpSpPr>
        <p:sp>
          <p:nvSpPr>
            <p:cNvPr id="8615" name="Google Shape;8615;p11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11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11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11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11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11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11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11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11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11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11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11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7" name="Google Shape;8627;p110"/>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8" name="Google Shape;8628;p110"/>
          <p:cNvGrpSpPr/>
          <p:nvPr/>
        </p:nvGrpSpPr>
        <p:grpSpPr>
          <a:xfrm>
            <a:off x="3551317" y="2205192"/>
            <a:ext cx="423043" cy="419659"/>
            <a:chOff x="-4837325" y="3612425"/>
            <a:chExt cx="293800" cy="291450"/>
          </a:xfrm>
        </p:grpSpPr>
        <p:sp>
          <p:nvSpPr>
            <p:cNvPr id="8629" name="Google Shape;8629;p11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11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1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110"/>
          <p:cNvGrpSpPr/>
          <p:nvPr/>
        </p:nvGrpSpPr>
        <p:grpSpPr>
          <a:xfrm>
            <a:off x="3564349" y="2756826"/>
            <a:ext cx="420775" cy="419659"/>
            <a:chOff x="-4837325" y="3971575"/>
            <a:chExt cx="292225" cy="291450"/>
          </a:xfrm>
        </p:grpSpPr>
        <p:sp>
          <p:nvSpPr>
            <p:cNvPr id="8633" name="Google Shape;8633;p11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11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11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1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11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11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110"/>
          <p:cNvGrpSpPr/>
          <p:nvPr/>
        </p:nvGrpSpPr>
        <p:grpSpPr>
          <a:xfrm>
            <a:off x="6256364" y="1714185"/>
            <a:ext cx="430998" cy="369730"/>
            <a:chOff x="-3037625" y="3254850"/>
            <a:chExt cx="299325" cy="256775"/>
          </a:xfrm>
        </p:grpSpPr>
        <p:sp>
          <p:nvSpPr>
            <p:cNvPr id="8640" name="Google Shape;8640;p11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11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11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11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110"/>
          <p:cNvGrpSpPr/>
          <p:nvPr/>
        </p:nvGrpSpPr>
        <p:grpSpPr>
          <a:xfrm>
            <a:off x="6260324" y="2204615"/>
            <a:ext cx="423079" cy="420811"/>
            <a:chOff x="-3031325" y="3597450"/>
            <a:chExt cx="293825" cy="292250"/>
          </a:xfrm>
        </p:grpSpPr>
        <p:sp>
          <p:nvSpPr>
            <p:cNvPr id="8645" name="Google Shape;8645;p11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11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11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11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110"/>
          <p:cNvGrpSpPr/>
          <p:nvPr/>
        </p:nvGrpSpPr>
        <p:grpSpPr>
          <a:xfrm>
            <a:off x="6272798" y="2781214"/>
            <a:ext cx="421927" cy="370882"/>
            <a:chOff x="-3030525" y="3973150"/>
            <a:chExt cx="293025" cy="257575"/>
          </a:xfrm>
        </p:grpSpPr>
        <p:sp>
          <p:nvSpPr>
            <p:cNvPr id="8650" name="Google Shape;8650;p11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11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110"/>
          <p:cNvGrpSpPr/>
          <p:nvPr/>
        </p:nvGrpSpPr>
        <p:grpSpPr>
          <a:xfrm>
            <a:off x="1374391" y="3369426"/>
            <a:ext cx="421927" cy="297195"/>
            <a:chOff x="-1199300" y="3279250"/>
            <a:chExt cx="293025" cy="206400"/>
          </a:xfrm>
        </p:grpSpPr>
        <p:sp>
          <p:nvSpPr>
            <p:cNvPr id="8653" name="Google Shape;8653;p11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11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11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1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110"/>
          <p:cNvGrpSpPr/>
          <p:nvPr/>
        </p:nvGrpSpPr>
        <p:grpSpPr>
          <a:xfrm>
            <a:off x="1381477" y="1688773"/>
            <a:ext cx="444605" cy="420559"/>
            <a:chOff x="-6338550" y="3272950"/>
            <a:chExt cx="308775" cy="292075"/>
          </a:xfrm>
        </p:grpSpPr>
        <p:sp>
          <p:nvSpPr>
            <p:cNvPr id="8658" name="Google Shape;8658;p11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11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11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1" name="Google Shape;8661;p110"/>
          <p:cNvGrpSpPr/>
          <p:nvPr/>
        </p:nvGrpSpPr>
        <p:grpSpPr>
          <a:xfrm>
            <a:off x="1392817" y="2205194"/>
            <a:ext cx="421927" cy="419659"/>
            <a:chOff x="-6329100" y="3632100"/>
            <a:chExt cx="293025" cy="291450"/>
          </a:xfrm>
        </p:grpSpPr>
        <p:sp>
          <p:nvSpPr>
            <p:cNvPr id="8662" name="Google Shape;8662;p11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11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11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110"/>
          <p:cNvGrpSpPr/>
          <p:nvPr/>
        </p:nvGrpSpPr>
        <p:grpSpPr>
          <a:xfrm>
            <a:off x="1405867" y="2756828"/>
            <a:ext cx="419623" cy="419659"/>
            <a:chOff x="-6329875" y="3992050"/>
            <a:chExt cx="291425" cy="291450"/>
          </a:xfrm>
        </p:grpSpPr>
        <p:sp>
          <p:nvSpPr>
            <p:cNvPr id="8666" name="Google Shape;8666;p11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11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11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11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0" name="Google Shape;8670;p110"/>
          <p:cNvGrpSpPr/>
          <p:nvPr/>
        </p:nvGrpSpPr>
        <p:grpSpPr>
          <a:xfrm>
            <a:off x="4092004" y="1687530"/>
            <a:ext cx="423079" cy="423043"/>
            <a:chOff x="-4478975" y="3251700"/>
            <a:chExt cx="293825" cy="293800"/>
          </a:xfrm>
        </p:grpSpPr>
        <p:sp>
          <p:nvSpPr>
            <p:cNvPr id="8671" name="Google Shape;8671;p11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11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11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110"/>
          <p:cNvGrpSpPr/>
          <p:nvPr/>
        </p:nvGrpSpPr>
        <p:grpSpPr>
          <a:xfrm>
            <a:off x="4092004" y="2205192"/>
            <a:ext cx="423079" cy="419659"/>
            <a:chOff x="-4475825" y="3612425"/>
            <a:chExt cx="293825" cy="291450"/>
          </a:xfrm>
        </p:grpSpPr>
        <p:sp>
          <p:nvSpPr>
            <p:cNvPr id="8675" name="Google Shape;8675;p11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11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11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8" name="Google Shape;8678;p110"/>
          <p:cNvGrpSpPr/>
          <p:nvPr/>
        </p:nvGrpSpPr>
        <p:grpSpPr>
          <a:xfrm>
            <a:off x="4101077" y="2756844"/>
            <a:ext cx="428730" cy="419623"/>
            <a:chOff x="-4480550" y="3970800"/>
            <a:chExt cx="297750" cy="291425"/>
          </a:xfrm>
        </p:grpSpPr>
        <p:sp>
          <p:nvSpPr>
            <p:cNvPr id="8679" name="Google Shape;8679;p11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11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1" name="Google Shape;8681;p110"/>
          <p:cNvGrpSpPr/>
          <p:nvPr/>
        </p:nvGrpSpPr>
        <p:grpSpPr>
          <a:xfrm>
            <a:off x="6804910" y="1689221"/>
            <a:ext cx="415123" cy="419659"/>
            <a:chOff x="-2668225" y="3239075"/>
            <a:chExt cx="288300" cy="291450"/>
          </a:xfrm>
        </p:grpSpPr>
        <p:sp>
          <p:nvSpPr>
            <p:cNvPr id="8682" name="Google Shape;8682;p11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11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11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11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11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110"/>
          <p:cNvGrpSpPr/>
          <p:nvPr/>
        </p:nvGrpSpPr>
        <p:grpSpPr>
          <a:xfrm>
            <a:off x="6802066" y="2205191"/>
            <a:ext cx="420811" cy="419659"/>
            <a:chOff x="-2671375" y="3597450"/>
            <a:chExt cx="292250" cy="291450"/>
          </a:xfrm>
        </p:grpSpPr>
        <p:sp>
          <p:nvSpPr>
            <p:cNvPr id="8688" name="Google Shape;8688;p11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11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110"/>
          <p:cNvGrpSpPr/>
          <p:nvPr/>
        </p:nvGrpSpPr>
        <p:grpSpPr>
          <a:xfrm>
            <a:off x="6812849" y="2755691"/>
            <a:ext cx="423043" cy="421927"/>
            <a:chOff x="-2670575" y="3956600"/>
            <a:chExt cx="293800" cy="293025"/>
          </a:xfrm>
        </p:grpSpPr>
        <p:sp>
          <p:nvSpPr>
            <p:cNvPr id="8691" name="Google Shape;8691;p11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1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11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11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110"/>
          <p:cNvGrpSpPr/>
          <p:nvPr/>
        </p:nvGrpSpPr>
        <p:grpSpPr>
          <a:xfrm>
            <a:off x="3070370" y="3311947"/>
            <a:ext cx="426462" cy="418363"/>
            <a:chOff x="-1183550" y="3586525"/>
            <a:chExt cx="296175" cy="290550"/>
          </a:xfrm>
        </p:grpSpPr>
        <p:sp>
          <p:nvSpPr>
            <p:cNvPr id="8696" name="Google Shape;8696;p11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11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11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11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11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11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11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11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11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110"/>
          <p:cNvGrpSpPr/>
          <p:nvPr/>
        </p:nvGrpSpPr>
        <p:grpSpPr>
          <a:xfrm>
            <a:off x="1933980" y="1689799"/>
            <a:ext cx="420811" cy="418507"/>
            <a:chOff x="-5971525" y="3273750"/>
            <a:chExt cx="292250" cy="290650"/>
          </a:xfrm>
        </p:grpSpPr>
        <p:sp>
          <p:nvSpPr>
            <p:cNvPr id="8706" name="Google Shape;8706;p11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11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8" name="Google Shape;8708;p110"/>
          <p:cNvGrpSpPr/>
          <p:nvPr/>
        </p:nvGrpSpPr>
        <p:grpSpPr>
          <a:xfrm>
            <a:off x="1928310" y="2203826"/>
            <a:ext cx="432150" cy="422395"/>
            <a:chOff x="-5974675" y="3632100"/>
            <a:chExt cx="300125" cy="293350"/>
          </a:xfrm>
        </p:grpSpPr>
        <p:sp>
          <p:nvSpPr>
            <p:cNvPr id="8709" name="Google Shape;8709;p11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11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11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110"/>
          <p:cNvGrpSpPr/>
          <p:nvPr/>
        </p:nvGrpSpPr>
        <p:grpSpPr>
          <a:xfrm>
            <a:off x="1958351" y="2755694"/>
            <a:ext cx="395865" cy="421927"/>
            <a:chOff x="-5971525" y="3990475"/>
            <a:chExt cx="274925" cy="293025"/>
          </a:xfrm>
        </p:grpSpPr>
        <p:sp>
          <p:nvSpPr>
            <p:cNvPr id="8713" name="Google Shape;8713;p11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11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11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11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110"/>
          <p:cNvGrpSpPr/>
          <p:nvPr/>
        </p:nvGrpSpPr>
        <p:grpSpPr>
          <a:xfrm>
            <a:off x="4631558" y="1689798"/>
            <a:ext cx="420775" cy="418507"/>
            <a:chOff x="-4118225" y="3253275"/>
            <a:chExt cx="292225" cy="290650"/>
          </a:xfrm>
        </p:grpSpPr>
        <p:sp>
          <p:nvSpPr>
            <p:cNvPr id="8718" name="Google Shape;8718;p11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11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110"/>
          <p:cNvGrpSpPr/>
          <p:nvPr/>
        </p:nvGrpSpPr>
        <p:grpSpPr>
          <a:xfrm>
            <a:off x="4682008" y="2204922"/>
            <a:ext cx="319874" cy="420199"/>
            <a:chOff x="-4082800" y="3612425"/>
            <a:chExt cx="222150" cy="291825"/>
          </a:xfrm>
        </p:grpSpPr>
        <p:sp>
          <p:nvSpPr>
            <p:cNvPr id="8721" name="Google Shape;8721;p11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11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11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110"/>
          <p:cNvGrpSpPr/>
          <p:nvPr/>
        </p:nvGrpSpPr>
        <p:grpSpPr>
          <a:xfrm>
            <a:off x="4643456" y="2769876"/>
            <a:ext cx="420775" cy="393561"/>
            <a:chOff x="-4118225" y="3990475"/>
            <a:chExt cx="292225" cy="273325"/>
          </a:xfrm>
        </p:grpSpPr>
        <p:sp>
          <p:nvSpPr>
            <p:cNvPr id="8725" name="Google Shape;8725;p11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11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11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1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110"/>
          <p:cNvGrpSpPr/>
          <p:nvPr/>
        </p:nvGrpSpPr>
        <p:grpSpPr>
          <a:xfrm>
            <a:off x="7354110" y="1688087"/>
            <a:ext cx="394713" cy="421927"/>
            <a:chOff x="-2312225" y="3238300"/>
            <a:chExt cx="274125" cy="293025"/>
          </a:xfrm>
        </p:grpSpPr>
        <p:sp>
          <p:nvSpPr>
            <p:cNvPr id="8730" name="Google Shape;8730;p11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11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2" name="Google Shape;8732;p110"/>
          <p:cNvGrpSpPr/>
          <p:nvPr/>
        </p:nvGrpSpPr>
        <p:grpSpPr>
          <a:xfrm>
            <a:off x="7341062" y="2153586"/>
            <a:ext cx="420811" cy="522864"/>
            <a:chOff x="-2310650" y="3525775"/>
            <a:chExt cx="292250" cy="363125"/>
          </a:xfrm>
        </p:grpSpPr>
        <p:sp>
          <p:nvSpPr>
            <p:cNvPr id="8733" name="Google Shape;8733;p11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11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11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11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110"/>
          <p:cNvGrpSpPr/>
          <p:nvPr/>
        </p:nvGrpSpPr>
        <p:grpSpPr>
          <a:xfrm>
            <a:off x="7351827" y="2756825"/>
            <a:ext cx="423079" cy="419659"/>
            <a:chOff x="-2310650" y="3958175"/>
            <a:chExt cx="293825" cy="291450"/>
          </a:xfrm>
        </p:grpSpPr>
        <p:sp>
          <p:nvSpPr>
            <p:cNvPr id="8738" name="Google Shape;8738;p11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11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110"/>
          <p:cNvGrpSpPr/>
          <p:nvPr/>
        </p:nvGrpSpPr>
        <p:grpSpPr>
          <a:xfrm>
            <a:off x="4718688" y="3308459"/>
            <a:ext cx="424159" cy="419659"/>
            <a:chOff x="-1182750" y="3962900"/>
            <a:chExt cx="294575" cy="291450"/>
          </a:xfrm>
        </p:grpSpPr>
        <p:sp>
          <p:nvSpPr>
            <p:cNvPr id="8741" name="Google Shape;8741;p11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11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1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11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11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11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11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8" name="Google Shape;8748;p110"/>
          <p:cNvGrpSpPr/>
          <p:nvPr/>
        </p:nvGrpSpPr>
        <p:grpSpPr>
          <a:xfrm>
            <a:off x="2471824" y="1689223"/>
            <a:ext cx="424195" cy="419659"/>
            <a:chOff x="-5611575" y="3272950"/>
            <a:chExt cx="294600" cy="291450"/>
          </a:xfrm>
        </p:grpSpPr>
        <p:sp>
          <p:nvSpPr>
            <p:cNvPr id="8749" name="Google Shape;8749;p11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11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11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11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11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4" name="Google Shape;8754;p110"/>
          <p:cNvGrpSpPr/>
          <p:nvPr/>
        </p:nvGrpSpPr>
        <p:grpSpPr>
          <a:xfrm>
            <a:off x="2471824" y="2205770"/>
            <a:ext cx="424195" cy="418507"/>
            <a:chOff x="-5613150" y="3632900"/>
            <a:chExt cx="294600" cy="290650"/>
          </a:xfrm>
        </p:grpSpPr>
        <p:sp>
          <p:nvSpPr>
            <p:cNvPr id="8755" name="Google Shape;8755;p11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11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110"/>
          <p:cNvGrpSpPr/>
          <p:nvPr/>
        </p:nvGrpSpPr>
        <p:grpSpPr>
          <a:xfrm>
            <a:off x="2483722" y="2756270"/>
            <a:ext cx="424195" cy="420775"/>
            <a:chOff x="-5613150" y="3991275"/>
            <a:chExt cx="294600" cy="292225"/>
          </a:xfrm>
        </p:grpSpPr>
        <p:sp>
          <p:nvSpPr>
            <p:cNvPr id="8758" name="Google Shape;8758;p11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11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11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110"/>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11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110"/>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11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11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11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110"/>
          <p:cNvGrpSpPr/>
          <p:nvPr/>
        </p:nvGrpSpPr>
        <p:grpSpPr>
          <a:xfrm>
            <a:off x="5155210" y="1689438"/>
            <a:ext cx="434634" cy="419227"/>
            <a:chOff x="-3768700" y="3253275"/>
            <a:chExt cx="301850" cy="291150"/>
          </a:xfrm>
        </p:grpSpPr>
        <p:sp>
          <p:nvSpPr>
            <p:cNvPr id="8768" name="Google Shape;8768;p11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11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11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110"/>
          <p:cNvGrpSpPr/>
          <p:nvPr/>
        </p:nvGrpSpPr>
        <p:grpSpPr>
          <a:xfrm>
            <a:off x="5159293" y="2217090"/>
            <a:ext cx="426462" cy="395865"/>
            <a:chOff x="-3808700" y="3628950"/>
            <a:chExt cx="296175" cy="274925"/>
          </a:xfrm>
        </p:grpSpPr>
        <p:sp>
          <p:nvSpPr>
            <p:cNvPr id="8772" name="Google Shape;8772;p11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11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1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110"/>
          <p:cNvGrpSpPr/>
          <p:nvPr/>
        </p:nvGrpSpPr>
        <p:grpSpPr>
          <a:xfrm>
            <a:off x="5224504" y="2756412"/>
            <a:ext cx="419443" cy="420487"/>
            <a:chOff x="-3771675" y="3971775"/>
            <a:chExt cx="291300" cy="292025"/>
          </a:xfrm>
        </p:grpSpPr>
        <p:sp>
          <p:nvSpPr>
            <p:cNvPr id="8776" name="Google Shape;8776;p11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11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11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11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11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1" name="Google Shape;8781;p110"/>
          <p:cNvGrpSpPr/>
          <p:nvPr/>
        </p:nvGrpSpPr>
        <p:grpSpPr>
          <a:xfrm>
            <a:off x="7885948" y="1716461"/>
            <a:ext cx="420271" cy="320774"/>
            <a:chOff x="-1951475" y="3273100"/>
            <a:chExt cx="291875" cy="222775"/>
          </a:xfrm>
        </p:grpSpPr>
        <p:sp>
          <p:nvSpPr>
            <p:cNvPr id="8782" name="Google Shape;8782;p11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11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11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110"/>
          <p:cNvGrpSpPr/>
          <p:nvPr/>
        </p:nvGrpSpPr>
        <p:grpSpPr>
          <a:xfrm>
            <a:off x="7883429" y="2205191"/>
            <a:ext cx="425310" cy="419659"/>
            <a:chOff x="-1951475" y="3597450"/>
            <a:chExt cx="295375" cy="291450"/>
          </a:xfrm>
        </p:grpSpPr>
        <p:sp>
          <p:nvSpPr>
            <p:cNvPr id="8786" name="Google Shape;8786;p11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11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11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11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0" name="Google Shape;8790;p110"/>
          <p:cNvGrpSpPr/>
          <p:nvPr/>
        </p:nvGrpSpPr>
        <p:grpSpPr>
          <a:xfrm>
            <a:off x="7885680" y="2756825"/>
            <a:ext cx="444605" cy="419659"/>
            <a:chOff x="-1960150" y="3956600"/>
            <a:chExt cx="308775" cy="291450"/>
          </a:xfrm>
        </p:grpSpPr>
        <p:sp>
          <p:nvSpPr>
            <p:cNvPr id="8791" name="Google Shape;8791;p11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11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110"/>
          <p:cNvGrpSpPr/>
          <p:nvPr/>
        </p:nvGrpSpPr>
        <p:grpSpPr>
          <a:xfrm>
            <a:off x="1939718" y="3307636"/>
            <a:ext cx="420775" cy="420775"/>
            <a:chOff x="-804700" y="3226500"/>
            <a:chExt cx="292225" cy="292225"/>
          </a:xfrm>
        </p:grpSpPr>
        <p:sp>
          <p:nvSpPr>
            <p:cNvPr id="8794" name="Google Shape;8794;p11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1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11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11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11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11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1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110"/>
          <p:cNvGrpSpPr/>
          <p:nvPr/>
        </p:nvGrpSpPr>
        <p:grpSpPr>
          <a:xfrm>
            <a:off x="3019809" y="1688647"/>
            <a:ext cx="420775" cy="420811"/>
            <a:chOff x="-5251625" y="3272950"/>
            <a:chExt cx="292225" cy="292250"/>
          </a:xfrm>
        </p:grpSpPr>
        <p:sp>
          <p:nvSpPr>
            <p:cNvPr id="8802" name="Google Shape;8802;p11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11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1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110"/>
          <p:cNvGrpSpPr/>
          <p:nvPr/>
        </p:nvGrpSpPr>
        <p:grpSpPr>
          <a:xfrm>
            <a:off x="3016407" y="2204348"/>
            <a:ext cx="427578" cy="421351"/>
            <a:chOff x="-5254775" y="3631325"/>
            <a:chExt cx="296950" cy="292625"/>
          </a:xfrm>
        </p:grpSpPr>
        <p:sp>
          <p:nvSpPr>
            <p:cNvPr id="8806" name="Google Shape;8806;p11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11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11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11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1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1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1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110"/>
          <p:cNvGrpSpPr/>
          <p:nvPr/>
        </p:nvGrpSpPr>
        <p:grpSpPr>
          <a:xfrm>
            <a:off x="3032265" y="2756270"/>
            <a:ext cx="419659" cy="420775"/>
            <a:chOff x="-5251625" y="3991275"/>
            <a:chExt cx="291450" cy="292225"/>
          </a:xfrm>
        </p:grpSpPr>
        <p:sp>
          <p:nvSpPr>
            <p:cNvPr id="8814" name="Google Shape;8814;p11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11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11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11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11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110"/>
          <p:cNvGrpSpPr/>
          <p:nvPr/>
        </p:nvGrpSpPr>
        <p:grpSpPr>
          <a:xfrm>
            <a:off x="5772848" y="1689240"/>
            <a:ext cx="319874" cy="419623"/>
            <a:chOff x="-3365275" y="3253275"/>
            <a:chExt cx="222150" cy="291425"/>
          </a:xfrm>
        </p:grpSpPr>
        <p:sp>
          <p:nvSpPr>
            <p:cNvPr id="8820" name="Google Shape;8820;p11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11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110"/>
          <p:cNvGrpSpPr/>
          <p:nvPr/>
        </p:nvGrpSpPr>
        <p:grpSpPr>
          <a:xfrm>
            <a:off x="5746786" y="2204058"/>
            <a:ext cx="371998" cy="421927"/>
            <a:chOff x="-3383375" y="3611625"/>
            <a:chExt cx="258350" cy="293025"/>
          </a:xfrm>
        </p:grpSpPr>
        <p:sp>
          <p:nvSpPr>
            <p:cNvPr id="8823" name="Google Shape;8823;p11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11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5" name="Google Shape;8825;p110"/>
          <p:cNvGrpSpPr/>
          <p:nvPr/>
        </p:nvGrpSpPr>
        <p:grpSpPr>
          <a:xfrm>
            <a:off x="5809135" y="2756826"/>
            <a:ext cx="271097" cy="419659"/>
            <a:chOff x="-3347950" y="3971575"/>
            <a:chExt cx="188275" cy="291450"/>
          </a:xfrm>
        </p:grpSpPr>
        <p:sp>
          <p:nvSpPr>
            <p:cNvPr id="8826" name="Google Shape;8826;p11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1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11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110"/>
          <p:cNvGrpSpPr/>
          <p:nvPr/>
        </p:nvGrpSpPr>
        <p:grpSpPr>
          <a:xfrm>
            <a:off x="858994" y="3307061"/>
            <a:ext cx="371998" cy="421927"/>
            <a:chOff x="-1575775" y="3238300"/>
            <a:chExt cx="258350" cy="293025"/>
          </a:xfrm>
        </p:grpSpPr>
        <p:sp>
          <p:nvSpPr>
            <p:cNvPr id="8830" name="Google Shape;8830;p110"/>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11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11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11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11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5" name="Google Shape;8835;p110"/>
          <p:cNvGrpSpPr/>
          <p:nvPr/>
        </p:nvGrpSpPr>
        <p:grpSpPr>
          <a:xfrm>
            <a:off x="2503892" y="3309051"/>
            <a:ext cx="423079" cy="424159"/>
            <a:chOff x="-1591550" y="3597475"/>
            <a:chExt cx="293825" cy="294575"/>
          </a:xfrm>
        </p:grpSpPr>
        <p:sp>
          <p:nvSpPr>
            <p:cNvPr id="8836" name="Google Shape;8836;p11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11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11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9" name="Google Shape;8839;p110"/>
          <p:cNvGrpSpPr/>
          <p:nvPr/>
        </p:nvGrpSpPr>
        <p:grpSpPr>
          <a:xfrm>
            <a:off x="4153362" y="3318663"/>
            <a:ext cx="421927" cy="399248"/>
            <a:chOff x="-1592325" y="3957400"/>
            <a:chExt cx="293025" cy="277275"/>
          </a:xfrm>
        </p:grpSpPr>
        <p:sp>
          <p:nvSpPr>
            <p:cNvPr id="8840" name="Google Shape;8840;p11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11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11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11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4" name="Google Shape;8844;p110"/>
          <p:cNvGrpSpPr/>
          <p:nvPr/>
        </p:nvGrpSpPr>
        <p:grpSpPr>
          <a:xfrm>
            <a:off x="3640232" y="3310744"/>
            <a:ext cx="369730" cy="420775"/>
            <a:chOff x="-778700" y="3612425"/>
            <a:chExt cx="256775" cy="292225"/>
          </a:xfrm>
        </p:grpSpPr>
        <p:sp>
          <p:nvSpPr>
            <p:cNvPr id="8845" name="Google Shape;8845;p11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11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11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11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11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11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1" name="Google Shape;8851;p110"/>
          <p:cNvGrpSpPr/>
          <p:nvPr/>
        </p:nvGrpSpPr>
        <p:grpSpPr>
          <a:xfrm>
            <a:off x="6111733" y="3828305"/>
            <a:ext cx="340731" cy="387641"/>
            <a:chOff x="7728464" y="1561258"/>
            <a:chExt cx="349719" cy="397866"/>
          </a:xfrm>
        </p:grpSpPr>
        <p:sp>
          <p:nvSpPr>
            <p:cNvPr id="8852" name="Google Shape;8852;p11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11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4" name="Google Shape;8854;p110"/>
          <p:cNvGrpSpPr/>
          <p:nvPr/>
        </p:nvGrpSpPr>
        <p:grpSpPr>
          <a:xfrm>
            <a:off x="4034702" y="3828305"/>
            <a:ext cx="387681" cy="387641"/>
            <a:chOff x="5611350" y="1561258"/>
            <a:chExt cx="397907" cy="397866"/>
          </a:xfrm>
        </p:grpSpPr>
        <p:sp>
          <p:nvSpPr>
            <p:cNvPr id="8855" name="Google Shape;8855;p11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11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11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11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110"/>
          <p:cNvGrpSpPr/>
          <p:nvPr/>
        </p:nvGrpSpPr>
        <p:grpSpPr>
          <a:xfrm>
            <a:off x="4553987" y="3925571"/>
            <a:ext cx="387610" cy="193109"/>
            <a:chOff x="6140660" y="1661097"/>
            <a:chExt cx="397835" cy="198202"/>
          </a:xfrm>
        </p:grpSpPr>
        <p:sp>
          <p:nvSpPr>
            <p:cNvPr id="8860" name="Google Shape;8860;p11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11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11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11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110"/>
          <p:cNvGrpSpPr/>
          <p:nvPr/>
        </p:nvGrpSpPr>
        <p:grpSpPr>
          <a:xfrm>
            <a:off x="5073202" y="3828305"/>
            <a:ext cx="387681" cy="387641"/>
            <a:chOff x="6669907" y="1561258"/>
            <a:chExt cx="397907" cy="397866"/>
          </a:xfrm>
        </p:grpSpPr>
        <p:sp>
          <p:nvSpPr>
            <p:cNvPr id="8865" name="Google Shape;8865;p11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11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11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11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11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110"/>
          <p:cNvGrpSpPr/>
          <p:nvPr/>
        </p:nvGrpSpPr>
        <p:grpSpPr>
          <a:xfrm>
            <a:off x="5592488" y="3828305"/>
            <a:ext cx="387641" cy="387641"/>
            <a:chOff x="7199196" y="1561258"/>
            <a:chExt cx="397866" cy="397866"/>
          </a:xfrm>
        </p:grpSpPr>
        <p:sp>
          <p:nvSpPr>
            <p:cNvPr id="8871" name="Google Shape;8871;p11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11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11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110"/>
          <p:cNvGrpSpPr/>
          <p:nvPr/>
        </p:nvGrpSpPr>
        <p:grpSpPr>
          <a:xfrm>
            <a:off x="1958433" y="3885842"/>
            <a:ext cx="387681" cy="272572"/>
            <a:chOff x="3386036" y="1746339"/>
            <a:chExt cx="397907" cy="279762"/>
          </a:xfrm>
        </p:grpSpPr>
        <p:sp>
          <p:nvSpPr>
            <p:cNvPr id="8875" name="Google Shape;8875;p11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11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110"/>
          <p:cNvGrpSpPr/>
          <p:nvPr/>
        </p:nvGrpSpPr>
        <p:grpSpPr>
          <a:xfrm>
            <a:off x="2996130" y="3828288"/>
            <a:ext cx="387681" cy="387681"/>
            <a:chOff x="4417380" y="1687279"/>
            <a:chExt cx="397907" cy="397907"/>
          </a:xfrm>
        </p:grpSpPr>
        <p:sp>
          <p:nvSpPr>
            <p:cNvPr id="8878" name="Google Shape;8878;p11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11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110"/>
          <p:cNvGrpSpPr/>
          <p:nvPr/>
        </p:nvGrpSpPr>
        <p:grpSpPr>
          <a:xfrm>
            <a:off x="7942611" y="3308537"/>
            <a:ext cx="387661" cy="387661"/>
            <a:chOff x="2869999" y="1687279"/>
            <a:chExt cx="397887" cy="397887"/>
          </a:xfrm>
        </p:grpSpPr>
        <p:sp>
          <p:nvSpPr>
            <p:cNvPr id="8881" name="Google Shape;8881;p11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11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110"/>
          <p:cNvGrpSpPr/>
          <p:nvPr/>
        </p:nvGrpSpPr>
        <p:grpSpPr>
          <a:xfrm>
            <a:off x="2477718" y="3828664"/>
            <a:ext cx="386807" cy="386929"/>
            <a:chOff x="3902887" y="1687655"/>
            <a:chExt cx="397010" cy="397135"/>
          </a:xfrm>
        </p:grpSpPr>
        <p:sp>
          <p:nvSpPr>
            <p:cNvPr id="8884" name="Google Shape;8884;p11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11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110"/>
          <p:cNvGrpSpPr/>
          <p:nvPr/>
        </p:nvGrpSpPr>
        <p:grpSpPr>
          <a:xfrm>
            <a:off x="3515416" y="3828288"/>
            <a:ext cx="387681" cy="387681"/>
            <a:chOff x="4933458" y="1687279"/>
            <a:chExt cx="397907" cy="397907"/>
          </a:xfrm>
        </p:grpSpPr>
        <p:sp>
          <p:nvSpPr>
            <p:cNvPr id="8887" name="Google Shape;8887;p11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11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9" name="Google Shape;8889;p110"/>
          <p:cNvGrpSpPr/>
          <p:nvPr/>
        </p:nvGrpSpPr>
        <p:grpSpPr>
          <a:xfrm>
            <a:off x="6348367" y="3308537"/>
            <a:ext cx="387661" cy="387661"/>
            <a:chOff x="1379798" y="1723250"/>
            <a:chExt cx="397887" cy="397887"/>
          </a:xfrm>
        </p:grpSpPr>
        <p:sp>
          <p:nvSpPr>
            <p:cNvPr id="8890" name="Google Shape;8890;p11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11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11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11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4" name="Google Shape;8894;p110"/>
          <p:cNvGrpSpPr/>
          <p:nvPr/>
        </p:nvGrpSpPr>
        <p:grpSpPr>
          <a:xfrm>
            <a:off x="5286246" y="3308537"/>
            <a:ext cx="387681" cy="387661"/>
            <a:chOff x="266768" y="1721375"/>
            <a:chExt cx="397907" cy="397887"/>
          </a:xfrm>
        </p:grpSpPr>
        <p:sp>
          <p:nvSpPr>
            <p:cNvPr id="8895" name="Google Shape;8895;p11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11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110"/>
          <p:cNvGrpSpPr/>
          <p:nvPr/>
        </p:nvGrpSpPr>
        <p:grpSpPr>
          <a:xfrm>
            <a:off x="5817327" y="3308537"/>
            <a:ext cx="387641" cy="387661"/>
            <a:chOff x="864491" y="1723250"/>
            <a:chExt cx="397866" cy="397887"/>
          </a:xfrm>
        </p:grpSpPr>
        <p:sp>
          <p:nvSpPr>
            <p:cNvPr id="8898" name="Google Shape;8898;p11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11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11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1" name="Google Shape;8901;p110"/>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2" name="Google Shape;8902;p110"/>
          <p:cNvGrpSpPr/>
          <p:nvPr/>
        </p:nvGrpSpPr>
        <p:grpSpPr>
          <a:xfrm>
            <a:off x="7411672" y="3308924"/>
            <a:ext cx="387539" cy="386888"/>
            <a:chOff x="2408992" y="1722875"/>
            <a:chExt cx="397761" cy="397093"/>
          </a:xfrm>
        </p:grpSpPr>
        <p:sp>
          <p:nvSpPr>
            <p:cNvPr id="8903" name="Google Shape;8903;p11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11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08" name="Shape 8908"/>
        <p:cNvGrpSpPr/>
        <p:nvPr/>
      </p:nvGrpSpPr>
      <p:grpSpPr>
        <a:xfrm>
          <a:off x="0" y="0"/>
          <a:ext cx="0" cy="0"/>
          <a:chOff x="0" y="0"/>
          <a:chExt cx="0" cy="0"/>
        </a:xfrm>
      </p:grpSpPr>
      <p:pic>
        <p:nvPicPr>
          <p:cNvPr id="8909" name="Google Shape;8909;p11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7"/>
          <p:cNvSpPr txBox="1"/>
          <p:nvPr>
            <p:ph idx="1" type="body"/>
          </p:nvPr>
        </p:nvSpPr>
        <p:spPr>
          <a:xfrm>
            <a:off x="1834175" y="1708900"/>
            <a:ext cx="5475600" cy="264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you know what helps you make your point clear? Lists like this one:</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They’re simple </a:t>
            </a:r>
            <a:endParaRPr/>
          </a:p>
          <a:p>
            <a:pPr indent="-342900" lvl="0" marL="457200" rtl="0" algn="l">
              <a:spcBef>
                <a:spcPts val="0"/>
              </a:spcBef>
              <a:spcAft>
                <a:spcPts val="0"/>
              </a:spcAft>
              <a:buSzPts val="1800"/>
              <a:buChar char="■"/>
            </a:pPr>
            <a:r>
              <a:rPr lang="en"/>
              <a:t>You can organize your ideas clearly</a:t>
            </a:r>
            <a:endParaRPr/>
          </a:p>
          <a:p>
            <a:pPr indent="-342900" lvl="0" marL="457200" rtl="0" algn="l">
              <a:spcBef>
                <a:spcPts val="0"/>
              </a:spcBef>
              <a:spcAft>
                <a:spcPts val="0"/>
              </a:spcAft>
              <a:buSzPts val="1800"/>
              <a:buChar char="■"/>
            </a:pPr>
            <a:r>
              <a:rPr lang="en"/>
              <a:t>You’ll never </a:t>
            </a:r>
            <a:r>
              <a:rPr lang="en"/>
              <a:t>forget</a:t>
            </a:r>
            <a:r>
              <a:rPr lang="en"/>
              <a:t> to buy milk!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most important thing: the audience won’t miss the point of your presentation</a:t>
            </a:r>
            <a:endParaRPr/>
          </a:p>
        </p:txBody>
      </p:sp>
      <p:sp>
        <p:nvSpPr>
          <p:cNvPr id="328" name="Google Shape;328;p47"/>
          <p:cNvSpPr txBox="1"/>
          <p:nvPr>
            <p:ph type="title"/>
          </p:nvPr>
        </p:nvSpPr>
        <p:spPr>
          <a:xfrm>
            <a:off x="720000" y="382125"/>
            <a:ext cx="38520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DEFINITION &amp; STRATEGIC PLAN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8"/>
          <p:cNvSpPr txBox="1"/>
          <p:nvPr>
            <p:ph type="title"/>
          </p:nvPr>
        </p:nvSpPr>
        <p:spPr>
          <a:xfrm>
            <a:off x="720000" y="382125"/>
            <a:ext cx="46431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AND EXECUTE THE BUSINESS STRATEGY</a:t>
            </a:r>
            <a:endParaRPr/>
          </a:p>
        </p:txBody>
      </p:sp>
      <p:sp>
        <p:nvSpPr>
          <p:cNvPr id="334" name="Google Shape;334;p48"/>
          <p:cNvSpPr txBox="1"/>
          <p:nvPr>
            <p:ph idx="1" type="subTitle"/>
          </p:nvPr>
        </p:nvSpPr>
        <p:spPr>
          <a:xfrm>
            <a:off x="2849725" y="2008850"/>
            <a:ext cx="44601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335" name="Google Shape;335;p48"/>
          <p:cNvSpPr txBox="1"/>
          <p:nvPr>
            <p:ph idx="2" type="subTitle"/>
          </p:nvPr>
        </p:nvSpPr>
        <p:spPr>
          <a:xfrm>
            <a:off x="2849725" y="2380250"/>
            <a:ext cx="4460100" cy="52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a:t>
            </a:r>
            <a:endParaRPr/>
          </a:p>
        </p:txBody>
      </p:sp>
      <p:sp>
        <p:nvSpPr>
          <p:cNvPr id="336" name="Google Shape;336;p48"/>
          <p:cNvSpPr txBox="1"/>
          <p:nvPr>
            <p:ph idx="3" type="subTitle"/>
          </p:nvPr>
        </p:nvSpPr>
        <p:spPr>
          <a:xfrm>
            <a:off x="2849725" y="3149675"/>
            <a:ext cx="44601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337" name="Google Shape;337;p48"/>
          <p:cNvSpPr txBox="1"/>
          <p:nvPr>
            <p:ph idx="4" type="subTitle"/>
          </p:nvPr>
        </p:nvSpPr>
        <p:spPr>
          <a:xfrm>
            <a:off x="2849725" y="3521075"/>
            <a:ext cx="4460100" cy="52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beautiful name and is the second planet</a:t>
            </a:r>
            <a:r>
              <a:rPr lang="en"/>
              <a:t> from the Sun</a:t>
            </a:r>
            <a:r>
              <a:rPr lang="en"/>
              <a:t>. It’s terribly hot</a:t>
            </a:r>
            <a:endParaRPr/>
          </a:p>
        </p:txBody>
      </p:sp>
      <p:sp>
        <p:nvSpPr>
          <p:cNvPr id="338" name="Google Shape;338;p48"/>
          <p:cNvSpPr/>
          <p:nvPr/>
        </p:nvSpPr>
        <p:spPr>
          <a:xfrm>
            <a:off x="1834175" y="2018829"/>
            <a:ext cx="895500" cy="895500"/>
          </a:xfrm>
          <a:prstGeom prst="rect">
            <a:avLst/>
          </a:prstGeom>
          <a:gradFill>
            <a:gsLst>
              <a:gs pos="0">
                <a:schemeClr val="lt2"/>
              </a:gs>
              <a:gs pos="50000">
                <a:schemeClr val="accent1"/>
              </a:gs>
              <a:gs pos="100000">
                <a:schemeClr val="accent3"/>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p:nvPr/>
        </p:nvSpPr>
        <p:spPr>
          <a:xfrm>
            <a:off x="1834175" y="3159654"/>
            <a:ext cx="895500" cy="895500"/>
          </a:xfrm>
          <a:prstGeom prst="rect">
            <a:avLst/>
          </a:prstGeom>
          <a:gradFill>
            <a:gsLst>
              <a:gs pos="0">
                <a:schemeClr val="accent3"/>
              </a:gs>
              <a:gs pos="36000">
                <a:schemeClr val="dk2"/>
              </a:gs>
              <a:gs pos="62000">
                <a:schemeClr val="accent2"/>
              </a:gs>
              <a:gs pos="100000">
                <a:schemeClr val="accent3"/>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48"/>
          <p:cNvGrpSpPr/>
          <p:nvPr/>
        </p:nvGrpSpPr>
        <p:grpSpPr>
          <a:xfrm>
            <a:off x="2045970" y="3371504"/>
            <a:ext cx="471876" cy="471803"/>
            <a:chOff x="2685825" y="840375"/>
            <a:chExt cx="481900" cy="481825"/>
          </a:xfrm>
        </p:grpSpPr>
        <p:sp>
          <p:nvSpPr>
            <p:cNvPr id="341" name="Google Shape;341;p4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2" name="Google Shape;342;p4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3" name="Google Shape;343;p48"/>
          <p:cNvGrpSpPr/>
          <p:nvPr/>
        </p:nvGrpSpPr>
        <p:grpSpPr>
          <a:xfrm>
            <a:off x="2045975" y="2259226"/>
            <a:ext cx="471876" cy="414691"/>
            <a:chOff x="2085450" y="2057100"/>
            <a:chExt cx="481900" cy="423500"/>
          </a:xfrm>
        </p:grpSpPr>
        <p:sp>
          <p:nvSpPr>
            <p:cNvPr id="344" name="Google Shape;344;p4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5" name="Google Shape;345;p4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6" name="Google Shape;346;p4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Holographic Gradients Consulting Toolkit by Slidesgo">
  <a:themeElements>
    <a:clrScheme name="Simple Light">
      <a:dk1>
        <a:srgbClr val="FFFFFF"/>
      </a:dk1>
      <a:lt1>
        <a:srgbClr val="182026"/>
      </a:lt1>
      <a:dk2>
        <a:srgbClr val="FAC4A2"/>
      </a:dk2>
      <a:lt2>
        <a:srgbClr val="FFF393"/>
      </a:lt2>
      <a:accent1>
        <a:srgbClr val="A1E5D6"/>
      </a:accent1>
      <a:accent2>
        <a:srgbClr val="6CE0D3"/>
      </a:accent2>
      <a:accent3>
        <a:srgbClr val="7191C0"/>
      </a:accent3>
      <a:accent4>
        <a:srgbClr val="C190BF"/>
      </a:accent4>
      <a:accent5>
        <a:srgbClr val="FFFFFF"/>
      </a:accent5>
      <a:accent6>
        <a:srgbClr val="18202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